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0DDA-ACB0-438D-8A2C-F0B6FF3FD02D}" type="datetimeFigureOut">
              <a:rPr lang="en-CA" smtClean="0"/>
              <a:t>4/8/2022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32E27B38-9573-42E6-83B3-F9CA81A57674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0DDA-ACB0-438D-8A2C-F0B6FF3FD02D}" type="datetimeFigureOut">
              <a:rPr lang="en-CA" smtClean="0"/>
              <a:t>4/8/2022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7B38-9573-42E6-83B3-F9CA81A5767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0DDA-ACB0-438D-8A2C-F0B6FF3FD02D}" type="datetimeFigureOut">
              <a:rPr lang="en-CA" smtClean="0"/>
              <a:t>4/8/2022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32E27B38-9573-42E6-83B3-F9CA81A57674}" type="slidenum">
              <a:rPr lang="en-CA" smtClean="0"/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0DDA-ACB0-438D-8A2C-F0B6FF3FD02D}" type="datetimeFigureOut">
              <a:rPr lang="en-CA" smtClean="0"/>
              <a:t>4/8/2022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7B38-9573-42E6-83B3-F9CA81A5767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0DDA-ACB0-438D-8A2C-F0B6FF3FD02D}" type="datetimeFigureOut">
              <a:rPr lang="en-CA" smtClean="0"/>
              <a:t>4/8/2022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32E27B38-9573-42E6-83B3-F9CA81A57674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0DDA-ACB0-438D-8A2C-F0B6FF3FD02D}" type="datetimeFigureOut">
              <a:rPr lang="en-CA" smtClean="0"/>
              <a:t>4/8/2022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7B38-9573-42E6-83B3-F9CA81A5767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0DDA-ACB0-438D-8A2C-F0B6FF3FD02D}" type="datetimeFigureOut">
              <a:rPr lang="en-CA" smtClean="0"/>
              <a:t>4/8/2022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7B38-9573-42E6-83B3-F9CA81A5767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0DDA-ACB0-438D-8A2C-F0B6FF3FD02D}" type="datetimeFigureOut">
              <a:rPr lang="en-CA" smtClean="0"/>
              <a:t>4/8/2022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7B38-9573-42E6-83B3-F9CA81A5767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0DDA-ACB0-438D-8A2C-F0B6FF3FD02D}" type="datetimeFigureOut">
              <a:rPr lang="en-CA" smtClean="0"/>
              <a:t>4/8/2022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7B38-9573-42E6-83B3-F9CA81A5767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0DDA-ACB0-438D-8A2C-F0B6FF3FD02D}" type="datetimeFigureOut">
              <a:rPr lang="en-CA" smtClean="0"/>
              <a:t>4/8/2022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7B38-9573-42E6-83B3-F9CA81A57674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0DDA-ACB0-438D-8A2C-F0B6FF3FD02D}" type="datetimeFigureOut">
              <a:rPr lang="en-CA" smtClean="0"/>
              <a:t>4/8/2022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7B38-9573-42E6-83B3-F9CA81A57674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0AC0DDA-ACB0-438D-8A2C-F0B6FF3FD02D}" type="datetimeFigureOut">
              <a:rPr lang="en-CA" smtClean="0"/>
              <a:t>4/8/2022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2E27B38-9573-42E6-83B3-F9CA81A57674}" type="slidenum">
              <a:rPr lang="en-CA" smtClean="0"/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1916833"/>
            <a:ext cx="8686800" cy="576063"/>
          </a:xfrm>
        </p:spPr>
        <p:txBody>
          <a:bodyPr/>
          <a:lstStyle/>
          <a:p>
            <a:r>
              <a:rPr lang="en-CA" b="1" dirty="0" smtClean="0">
                <a:latin typeface="Bradley Hand ITC" panose="03070402050302030203" pitchFamily="66" charset="0"/>
              </a:rPr>
              <a:t>Welcome to South Hills</a:t>
            </a:r>
            <a:endParaRPr lang="en-CA" b="1" dirty="0">
              <a:latin typeface="Bradley Hand ITC" panose="0307040205030203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3068960"/>
            <a:ext cx="8001000" cy="2265040"/>
          </a:xfrm>
        </p:spPr>
        <p:txBody>
          <a:bodyPr>
            <a:normAutofit/>
          </a:bodyPr>
          <a:lstStyle/>
          <a:p>
            <a:r>
              <a:rPr lang="en-CA" sz="4000" b="1" dirty="0" smtClean="0">
                <a:latin typeface="Bradley Hand ITC" panose="03070402050302030203" pitchFamily="66" charset="0"/>
              </a:rPr>
              <a:t>Psychiatric Rehabilitation Centre</a:t>
            </a:r>
            <a:endParaRPr lang="en-CA" sz="40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51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Bradley Hand ITC" panose="03070402050302030203" pitchFamily="66" charset="0"/>
              </a:rPr>
              <a:t>A beautiful place to work</a:t>
            </a:r>
            <a:endParaRPr lang="en-CA" b="1" dirty="0">
              <a:latin typeface="Bradley Hand ITC" panose="03070402050302030203" pitchFamily="66" charset="0"/>
            </a:endParaRPr>
          </a:p>
        </p:txBody>
      </p:sp>
      <p:pic>
        <p:nvPicPr>
          <p:cNvPr id="9218" name="Picture 2" descr="\\dc1serv10\users$\B\belm12\My Pictures\2015-07-13 South Hills\South Hills 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260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Bradley Hand ITC" panose="03070402050302030203" pitchFamily="66" charset="0"/>
              </a:rPr>
              <a:t>Our Grounds</a:t>
            </a:r>
            <a:endParaRPr lang="en-CA" b="1" dirty="0">
              <a:latin typeface="Bradley Hand ITC" panose="03070402050302030203" pitchFamily="66" charset="0"/>
            </a:endParaRPr>
          </a:p>
        </p:txBody>
      </p:sp>
      <p:pic>
        <p:nvPicPr>
          <p:cNvPr id="10242" name="Picture 2" descr="\\dc1serv10\users$\B\belm12\My Pictures\2015-07-13 South Hills\South Hills 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214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Bradley Hand ITC" panose="03070402050302030203" pitchFamily="66" charset="0"/>
              </a:rPr>
              <a:t>Beautiful!</a:t>
            </a:r>
            <a:endParaRPr lang="en-CA" b="1" dirty="0">
              <a:latin typeface="Bradley Hand ITC" panose="03070402050302030203" pitchFamily="66" charset="0"/>
            </a:endParaRPr>
          </a:p>
        </p:txBody>
      </p:sp>
      <p:pic>
        <p:nvPicPr>
          <p:cNvPr id="11266" name="Picture 2" descr="\\dc1serv10\users$\B\belm12\My Pictures\2015-07-13 South Hills\South Hills 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945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b="1" dirty="0" smtClean="0">
                <a:latin typeface="Bradley Hand ITC" panose="03070402050302030203" pitchFamily="66" charset="0"/>
              </a:rPr>
              <a:t>Welcome!</a:t>
            </a:r>
            <a:endParaRPr lang="en-CA" sz="6000" b="1" dirty="0">
              <a:latin typeface="Bradley Hand ITC" panose="03070402050302030203" pitchFamily="66" charset="0"/>
            </a:endParaRPr>
          </a:p>
        </p:txBody>
      </p:sp>
      <p:pic>
        <p:nvPicPr>
          <p:cNvPr id="1026" name="Picture 2" descr="\\dc1serv10\users$\B\belm12\My Pictures\2015-07-13 South Hills\South Hills 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730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Bradley Hand ITC" panose="03070402050302030203" pitchFamily="66" charset="0"/>
              </a:rPr>
              <a:t>Our Front Entrance</a:t>
            </a:r>
            <a:endParaRPr lang="en-CA" b="1" dirty="0">
              <a:latin typeface="Bradley Hand ITC" panose="03070402050302030203" pitchFamily="66" charset="0"/>
            </a:endParaRPr>
          </a:p>
        </p:txBody>
      </p:sp>
      <p:pic>
        <p:nvPicPr>
          <p:cNvPr id="3074" name="Picture 2" descr="\\dc1serv10\users$\B\belm12\My Pictures\2015-07-13 South Hills\South Hills 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44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Bradley Hand ITC" panose="03070402050302030203" pitchFamily="66" charset="0"/>
              </a:rPr>
              <a:t>Our Lobby</a:t>
            </a:r>
            <a:endParaRPr lang="en-CA" b="1" dirty="0">
              <a:latin typeface="Bradley Hand ITC" panose="03070402050302030203" pitchFamily="66" charset="0"/>
            </a:endParaRPr>
          </a:p>
        </p:txBody>
      </p:sp>
      <p:pic>
        <p:nvPicPr>
          <p:cNvPr id="2050" name="Picture 2" descr="\\dc1serv10\users$\B\belm12\My Pictures\2015-07-13 South Hills\Reception Lobb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450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Bradley Hand ITC" panose="03070402050302030203" pitchFamily="66" charset="0"/>
              </a:rPr>
              <a:t>Residents’ Living Rooms</a:t>
            </a:r>
            <a:endParaRPr lang="en-CA" b="1" dirty="0">
              <a:latin typeface="Bradley Hand ITC" panose="03070402050302030203" pitchFamily="66" charset="0"/>
            </a:endParaRPr>
          </a:p>
        </p:txBody>
      </p:sp>
      <p:pic>
        <p:nvPicPr>
          <p:cNvPr id="4098" name="Picture 2" descr="\\dc1serv10\users$\B\belm12\My Pictures\2015-07-13 South Hills\Living Room 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01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Bradley Hand ITC" panose="03070402050302030203" pitchFamily="66" charset="0"/>
              </a:rPr>
              <a:t>Our Apartment’s Kitchens</a:t>
            </a:r>
            <a:endParaRPr lang="en-CA" b="1" dirty="0">
              <a:latin typeface="Bradley Hand ITC" panose="03070402050302030203" pitchFamily="66" charset="0"/>
            </a:endParaRPr>
          </a:p>
        </p:txBody>
      </p:sp>
      <p:pic>
        <p:nvPicPr>
          <p:cNvPr id="5122" name="Picture 2" descr="\\dc1serv10\users$\B\belm12\My Pictures\2015-07-13 South Hills\South Hills 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49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Bradley Hand ITC" panose="03070402050302030203" pitchFamily="66" charset="0"/>
              </a:rPr>
              <a:t>Residents’ Bedrooms</a:t>
            </a:r>
            <a:endParaRPr lang="en-CA" b="1" dirty="0">
              <a:latin typeface="Bradley Hand ITC" panose="03070402050302030203" pitchFamily="66" charset="0"/>
            </a:endParaRPr>
          </a:p>
        </p:txBody>
      </p:sp>
      <p:pic>
        <p:nvPicPr>
          <p:cNvPr id="6146" name="Picture 2" descr="\\dc1serv10\users$\B\belm12\My Pictures\2015-07-13 South Hills\Roo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957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Bradley Hand ITC" panose="03070402050302030203" pitchFamily="66" charset="0"/>
              </a:rPr>
              <a:t>Spacious Bathrooms</a:t>
            </a:r>
            <a:endParaRPr lang="en-CA" b="1" dirty="0">
              <a:latin typeface="Bradley Hand ITC" panose="03070402050302030203" pitchFamily="66" charset="0"/>
            </a:endParaRPr>
          </a:p>
        </p:txBody>
      </p:sp>
      <p:pic>
        <p:nvPicPr>
          <p:cNvPr id="7170" name="Picture 2" descr="\\dc1serv10\users$\B\belm12\My Pictures\2015-07-13 South Hills\Bathroo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27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Bradley Hand ITC" panose="03070402050302030203" pitchFamily="66" charset="0"/>
              </a:rPr>
              <a:t>Garden Gate</a:t>
            </a:r>
            <a:endParaRPr lang="en-CA" b="1" dirty="0">
              <a:latin typeface="Bradley Hand ITC" panose="03070402050302030203" pitchFamily="66" charset="0"/>
            </a:endParaRPr>
          </a:p>
        </p:txBody>
      </p:sp>
      <p:pic>
        <p:nvPicPr>
          <p:cNvPr id="8194" name="Picture 2" descr="\\dc1serv10\users$\B\belm12\My Pictures\2015-07-13 South Hills\South Hills 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5654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TM01790490[[fn=Decatur]]</Template>
  <TotalTime>28</TotalTime>
  <Words>37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Bodoni MT Condensed</vt:lpstr>
      <vt:lpstr>Bradley Hand ITC</vt:lpstr>
      <vt:lpstr>Courier New</vt:lpstr>
      <vt:lpstr>Franklin Gothic Book</vt:lpstr>
      <vt:lpstr>Wingdings</vt:lpstr>
      <vt:lpstr>Decatur</vt:lpstr>
      <vt:lpstr>Welcome to South Hills</vt:lpstr>
      <vt:lpstr>Welcome!</vt:lpstr>
      <vt:lpstr>Our Front Entrance</vt:lpstr>
      <vt:lpstr>Our Lobby</vt:lpstr>
      <vt:lpstr>Residents’ Living Rooms</vt:lpstr>
      <vt:lpstr>Our Apartment’s Kitchens</vt:lpstr>
      <vt:lpstr>Residents’ Bedrooms</vt:lpstr>
      <vt:lpstr>Spacious Bathrooms</vt:lpstr>
      <vt:lpstr>Garden Gate</vt:lpstr>
      <vt:lpstr>A beautiful place to work</vt:lpstr>
      <vt:lpstr>Our Grounds</vt:lpstr>
      <vt:lpstr>Beautiful!</vt:lpstr>
    </vt:vector>
  </TitlesOfParts>
  <Company>Health Shared Services 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South Hills</dc:title>
  <dc:creator>Belicka, Martha</dc:creator>
  <cp:lastModifiedBy>Anyansi, Dr. Tochukwu</cp:lastModifiedBy>
  <cp:revision>6</cp:revision>
  <dcterms:created xsi:type="dcterms:W3CDTF">2016-04-14T20:10:25Z</dcterms:created>
  <dcterms:modified xsi:type="dcterms:W3CDTF">2022-04-08T16:06:01Z</dcterms:modified>
</cp:coreProperties>
</file>