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5"/>
  </p:sldMasterIdLst>
  <p:notesMasterIdLst>
    <p:notesMasterId r:id="rId7"/>
  </p:notesMasterIdLst>
  <p:handoutMasterIdLst>
    <p:handoutMasterId r:id="rId8"/>
  </p:handoutMasterIdLst>
  <p:sldIdLst>
    <p:sldId id="281" r:id="rId6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Castell" initials="AC" lastIdx="17" clrIdx="0">
    <p:extLst>
      <p:ext uri="{19B8F6BF-5375-455C-9EA6-DF929625EA0E}">
        <p15:presenceInfo xmlns:p15="http://schemas.microsoft.com/office/powerpoint/2012/main" userId="S::acastell@crewmp.com::e0cd5b69-ab17-4c46-8de5-e9d084fcb4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F88"/>
    <a:srgbClr val="DE5428"/>
    <a:srgbClr val="FFC72C"/>
    <a:srgbClr val="00C1D5"/>
    <a:srgbClr val="F15F2F"/>
    <a:srgbClr val="005AA2"/>
    <a:srgbClr val="005BA2"/>
    <a:srgbClr val="F2C64E"/>
    <a:srgbClr val="53B0C7"/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56" autoAdjust="0"/>
    <p:restoredTop sz="93979" autoAdjust="0"/>
  </p:normalViewPr>
  <p:slideViewPr>
    <p:cSldViewPr snapToGrid="0" snapToObjects="1">
      <p:cViewPr varScale="1">
        <p:scale>
          <a:sx n="87" d="100"/>
          <a:sy n="87" d="100"/>
        </p:scale>
        <p:origin x="326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B69B2-FB73-40FB-87E6-3A1FA96A82E4}" type="datetimeFigureOut">
              <a:rPr lang="en-CA" smtClean="0"/>
              <a:t>10/10/2023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747F4-6167-4081-96A5-6FBA736572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9504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83656-3DC4-1D45-8F89-F9641822DC2A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3FF8F-DDBB-374E-B751-528A0C8AD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6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FF8F-DDBB-374E-B751-528A0C8AD1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68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5A39A6-1850-4744-836B-7D2AF6E6C7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8139934"/>
            <a:ext cx="6858000" cy="17945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C53C003-CD2F-8143-B4B8-510F3D180043}"/>
              </a:ext>
            </a:extLst>
          </p:cNvPr>
          <p:cNvSpPr/>
          <p:nvPr userDrawn="1"/>
        </p:nvSpPr>
        <p:spPr>
          <a:xfrm>
            <a:off x="0" y="1"/>
            <a:ext cx="6858000" cy="7996497"/>
          </a:xfrm>
          <a:prstGeom prst="rect">
            <a:avLst/>
          </a:prstGeom>
          <a:solidFill>
            <a:srgbClr val="2F4F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A9D1E5-7847-7140-AC91-68848E293D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0"/>
          </a:blip>
          <a:srcRect/>
          <a:stretch/>
        </p:blipFill>
        <p:spPr>
          <a:xfrm>
            <a:off x="1208511" y="778246"/>
            <a:ext cx="4440979" cy="620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24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DCB2-32AE-2443-AE6F-A9ACB650853D}" type="datetime1">
              <a:rPr lang="en-CA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8913-8D35-1844-935C-79C68836B6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12235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DCB2-32AE-2443-AE6F-A9ACB650853D}" type="datetime1">
              <a:rPr lang="en-CA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8913-8D35-1844-935C-79C68836B6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73236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DD9B452-4374-534E-A181-D684A5D6229D}"/>
              </a:ext>
            </a:extLst>
          </p:cNvPr>
          <p:cNvSpPr/>
          <p:nvPr userDrawn="1"/>
        </p:nvSpPr>
        <p:spPr>
          <a:xfrm>
            <a:off x="-1864" y="0"/>
            <a:ext cx="6858000" cy="914400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rgbClr val="FFC72C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9D3F0D-812D-4444-91A9-6882078F2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625" y="3572456"/>
            <a:ext cx="5915025" cy="1984911"/>
          </a:xfrm>
        </p:spPr>
        <p:txBody>
          <a:bodyPr anchor="ctr"/>
          <a:lstStyle>
            <a:lvl1pPr algn="ctr"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E2897-0FA5-734B-9CCD-B8FF1052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47FD4-5716-894E-92F7-43DC290F4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BAE8913-8D35-1844-935C-79C68836B60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EF195E-3ABD-694C-9AB2-02FC12856F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23985" y="8413780"/>
            <a:ext cx="349313" cy="48677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21CA3CA-A1D3-DA4C-AA9D-02B2590B9B9A}"/>
              </a:ext>
            </a:extLst>
          </p:cNvPr>
          <p:cNvSpPr/>
          <p:nvPr userDrawn="1"/>
        </p:nvSpPr>
        <p:spPr>
          <a:xfrm>
            <a:off x="423984" y="921488"/>
            <a:ext cx="6011372" cy="728684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</p:spTree>
    <p:extLst>
      <p:ext uri="{BB962C8B-B14F-4D97-AF65-F5344CB8AC3E}">
        <p14:creationId xmlns:p14="http://schemas.microsoft.com/office/powerpoint/2010/main" val="280467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DD9B452-4374-534E-A181-D684A5D6229D}"/>
              </a:ext>
            </a:extLst>
          </p:cNvPr>
          <p:cNvSpPr/>
          <p:nvPr userDrawn="1"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00C1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1359D0-883C-A14D-B990-5A961DF9FC5C}"/>
              </a:ext>
            </a:extLst>
          </p:cNvPr>
          <p:cNvSpPr/>
          <p:nvPr userDrawn="1"/>
        </p:nvSpPr>
        <p:spPr>
          <a:xfrm>
            <a:off x="422644" y="921488"/>
            <a:ext cx="6011372" cy="7286847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C18DEB1-1F13-7444-87C1-439743E1B9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3296" y="1617311"/>
            <a:ext cx="5309192" cy="5938893"/>
          </a:xfrm>
        </p:spPr>
        <p:txBody>
          <a:bodyPr/>
          <a:lstStyle>
            <a:lvl1pPr marL="0" indent="0">
              <a:buNone/>
              <a:defRPr sz="1350" b="0" i="0">
                <a:solidFill>
                  <a:srgbClr val="2F4F88"/>
                </a:solidFill>
                <a:latin typeface="Montserrat Light" pitchFamily="2" charset="77"/>
              </a:defRPr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E2897-0FA5-734B-9CCD-B8FF1052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47FD4-5716-894E-92F7-43DC290F4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BAE8913-8D35-1844-935C-79C68836B60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EF195E-3ABD-694C-9AB2-02FC12856F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536026" y="6627515"/>
            <a:ext cx="349313" cy="48677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21CA3CA-A1D3-DA4C-AA9D-02B2590B9B9A}"/>
              </a:ext>
            </a:extLst>
          </p:cNvPr>
          <p:cNvSpPr/>
          <p:nvPr userDrawn="1"/>
        </p:nvSpPr>
        <p:spPr>
          <a:xfrm>
            <a:off x="423984" y="921488"/>
            <a:ext cx="6011372" cy="728684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64350E5-3DAA-BD4E-A20B-8E3CDA909D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553752" y="6629782"/>
            <a:ext cx="349313" cy="48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300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DD9B452-4374-534E-A181-D684A5D6229D}"/>
              </a:ext>
            </a:extLst>
          </p:cNvPr>
          <p:cNvSpPr/>
          <p:nvPr userDrawn="1"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DE5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1359D0-883C-A14D-B990-5A961DF9FC5C}"/>
              </a:ext>
            </a:extLst>
          </p:cNvPr>
          <p:cNvSpPr/>
          <p:nvPr userDrawn="1"/>
        </p:nvSpPr>
        <p:spPr>
          <a:xfrm>
            <a:off x="422644" y="921488"/>
            <a:ext cx="6011372" cy="7286847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C18DEB1-1F13-7444-87C1-439743E1B9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3296" y="1617311"/>
            <a:ext cx="5309192" cy="5938893"/>
          </a:xfrm>
        </p:spPr>
        <p:txBody>
          <a:bodyPr/>
          <a:lstStyle>
            <a:lvl1pPr marL="0" indent="0">
              <a:buNone/>
              <a:defRPr sz="1350" b="0" i="0">
                <a:solidFill>
                  <a:srgbClr val="2F4F88"/>
                </a:solidFill>
                <a:latin typeface="Montserrat Light" pitchFamily="2" charset="77"/>
              </a:defRPr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E2897-0FA5-734B-9CCD-B8FF1052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47FD4-5716-894E-92F7-43DC290F4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BAE8913-8D35-1844-935C-79C68836B60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EF195E-3ABD-694C-9AB2-02FC12856F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536026" y="6627515"/>
            <a:ext cx="349313" cy="48677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21CA3CA-A1D3-DA4C-AA9D-02B2590B9B9A}"/>
              </a:ext>
            </a:extLst>
          </p:cNvPr>
          <p:cNvSpPr/>
          <p:nvPr userDrawn="1"/>
        </p:nvSpPr>
        <p:spPr>
          <a:xfrm>
            <a:off x="423984" y="921488"/>
            <a:ext cx="6011372" cy="728684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64350E5-3DAA-BD4E-A20B-8E3CDA909D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553752" y="6629782"/>
            <a:ext cx="349313" cy="48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54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A1C30-C15C-0D42-9014-3BF6325B7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1032735"/>
            <a:ext cx="2211883" cy="1366337"/>
          </a:xfrm>
        </p:spPr>
        <p:txBody>
          <a:bodyPr anchor="t"/>
          <a:lstStyle>
            <a:lvl1pPr>
              <a:defRPr sz="1350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C6DBE3-80C3-6440-87F0-F2B5790659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0"/>
            <a:ext cx="3942456" cy="8124093"/>
          </a:xfrm>
        </p:spPr>
        <p:txBody>
          <a:bodyPr/>
          <a:lstStyle>
            <a:lvl1pPr marL="0" indent="0">
              <a:buNone/>
              <a:defRPr sz="1350" b="0" i="0">
                <a:solidFill>
                  <a:srgbClr val="2F4F88"/>
                </a:solidFill>
                <a:latin typeface="Montserrat Light" pitchFamily="2" charset="77"/>
              </a:defRPr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4527D-EFFF-6A4E-92E0-FD52A03C9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2" y="3815803"/>
            <a:ext cx="2211883" cy="4009515"/>
          </a:xfrm>
        </p:spPr>
        <p:txBody>
          <a:bodyPr/>
          <a:lstStyle>
            <a:lvl1pPr marL="0" indent="0">
              <a:buNone/>
              <a:defRPr sz="675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A9D9B-456E-CD48-B3C8-8C84F7B0F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A2622-A4C2-7747-80B3-985FEEF02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BAE8913-8D35-1844-935C-79C68836B60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8A3EABE-0036-1A45-8C75-17C20F7CBC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24496" y="8413750"/>
            <a:ext cx="348288" cy="486833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D25DE21-6966-8143-9E5F-2A118A44D7FC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0596" y="2558162"/>
            <a:ext cx="2211883" cy="1098549"/>
          </a:xfrm>
        </p:spPr>
        <p:txBody>
          <a:bodyPr anchor="b"/>
          <a:lstStyle>
            <a:lvl1pPr marL="0" indent="0" algn="l">
              <a:buNone/>
              <a:defRPr sz="1013" b="1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139C57-E258-BF4F-9A97-9122A807B34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1" y="8124176"/>
            <a:ext cx="6858000" cy="17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02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8913-8D35-1844-935C-79C68836B60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EF195E-3ABD-694C-9AB2-02FC12856F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24496" y="8413750"/>
            <a:ext cx="348288" cy="48683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B060A9A-AA8A-4F11-B0F7-FD7B218E1711}"/>
              </a:ext>
            </a:extLst>
          </p:cNvPr>
          <p:cNvSpPr/>
          <p:nvPr userDrawn="1"/>
        </p:nvSpPr>
        <p:spPr>
          <a:xfrm>
            <a:off x="0" y="9020960"/>
            <a:ext cx="6858000" cy="123041"/>
          </a:xfrm>
          <a:prstGeom prst="rect">
            <a:avLst/>
          </a:prstGeom>
          <a:solidFill>
            <a:srgbClr val="2F4F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</p:spTree>
    <p:extLst>
      <p:ext uri="{BB962C8B-B14F-4D97-AF65-F5344CB8AC3E}">
        <p14:creationId xmlns:p14="http://schemas.microsoft.com/office/powerpoint/2010/main" val="51751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D424B6-E10A-D940-9C6C-7E7D8258B3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" y="8124176"/>
            <a:ext cx="6858000" cy="1794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D84ABF-D4BF-EA44-A7C7-A00818BBFE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10" y="368512"/>
            <a:ext cx="1095070" cy="643859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1488" y="1263510"/>
            <a:ext cx="5915025" cy="1261975"/>
          </a:xfrm>
        </p:spPr>
        <p:txBody>
          <a:bodyPr>
            <a:normAutofit/>
          </a:bodyPr>
          <a:lstStyle>
            <a:lvl1pPr algn="l"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71487" y="2950029"/>
            <a:ext cx="5915025" cy="4923007"/>
          </a:xfrm>
        </p:spPr>
        <p:txBody>
          <a:bodyPr>
            <a:normAutofit/>
          </a:bodyPr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23389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2434167"/>
            <a:ext cx="5915025" cy="5438869"/>
          </a:xfrm>
        </p:spPr>
        <p:txBody>
          <a:bodyPr>
            <a:normAutofit/>
          </a:bodyPr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D424B6-E10A-D940-9C6C-7E7D8258B3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" y="8124176"/>
            <a:ext cx="6858000" cy="1794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9D84ABF-D4BF-EA44-A7C7-A00818BBFE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10" y="8554775"/>
            <a:ext cx="650374" cy="38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640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8913-8D35-1844-935C-79C68836B60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1808788-7E5F-C647-BA82-E5793D1658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24496" y="8413750"/>
            <a:ext cx="348288" cy="4868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C1BF686-86B6-504E-A9E8-ECF8D476014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1" y="8124176"/>
            <a:ext cx="6858000" cy="17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65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BE1928D-FB0C-2940-8ABB-4B9EF30CC69F}"/>
              </a:ext>
            </a:extLst>
          </p:cNvPr>
          <p:cNvSpPr/>
          <p:nvPr userDrawn="1"/>
        </p:nvSpPr>
        <p:spPr>
          <a:xfrm>
            <a:off x="0" y="1"/>
            <a:ext cx="6858000" cy="1800447"/>
          </a:xfrm>
          <a:prstGeom prst="rect">
            <a:avLst/>
          </a:prstGeom>
          <a:solidFill>
            <a:srgbClr val="2F4F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EBD92AA-CB13-8049-8732-D9C135386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9" y="2438948"/>
            <a:ext cx="5915024" cy="522459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2800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800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800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800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800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FC93DE-3970-934D-9DFA-AF13694A43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" y="8124176"/>
            <a:ext cx="6858000" cy="1794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9D84ABF-D4BF-EA44-A7C7-A00818BBFE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14" y="497722"/>
            <a:ext cx="1171536" cy="68882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D29D3F0D-812D-4444-91A9-6882078F2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9636" y="541260"/>
            <a:ext cx="4699278" cy="930842"/>
          </a:xfrm>
        </p:spPr>
        <p:txBody>
          <a:bodyPr anchor="b">
            <a:noAutofit/>
          </a:bodyPr>
          <a:lstStyle>
            <a:lvl1pPr>
              <a:defRPr sz="4000"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7293331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8FC93DE-3970-934D-9DFA-AF13694A43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000" t="1" b="-1"/>
          <a:stretch/>
        </p:blipFill>
        <p:spPr>
          <a:xfrm>
            <a:off x="0" y="8197449"/>
            <a:ext cx="6857998" cy="94655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BE1928D-FB0C-2940-8ABB-4B9EF30CC69F}"/>
              </a:ext>
            </a:extLst>
          </p:cNvPr>
          <p:cNvSpPr/>
          <p:nvPr userDrawn="1"/>
        </p:nvSpPr>
        <p:spPr>
          <a:xfrm>
            <a:off x="0" y="1"/>
            <a:ext cx="6858000" cy="1800447"/>
          </a:xfrm>
          <a:prstGeom prst="rect">
            <a:avLst/>
          </a:prstGeom>
          <a:solidFill>
            <a:srgbClr val="2F4F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EBD92AA-CB13-8049-8732-D9C135386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9" y="2438948"/>
            <a:ext cx="5915024" cy="522459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2800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800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800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800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800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29D3F0D-812D-4444-91A9-6882078F2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486834"/>
            <a:ext cx="5915025" cy="930842"/>
          </a:xfrm>
        </p:spPr>
        <p:txBody>
          <a:bodyPr anchor="b">
            <a:noAutofit/>
          </a:bodyPr>
          <a:lstStyle>
            <a:lvl1pPr>
              <a:defRPr sz="4000"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FC93DE-3970-934D-9DFA-AF13694A43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000" t="1" b="-1"/>
          <a:stretch/>
        </p:blipFill>
        <p:spPr>
          <a:xfrm>
            <a:off x="1" y="1804139"/>
            <a:ext cx="6857998" cy="1794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9D84ABF-D4BF-EA44-A7C7-A00818BBFE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11" y="8500345"/>
            <a:ext cx="650372" cy="38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774817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DCB2-32AE-2443-AE6F-A9ACB650853D}" type="datetime1">
              <a:rPr lang="en-CA" smtClean="0"/>
              <a:pPr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8913-8D35-1844-935C-79C68836B6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31441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8FC93DE-3970-934D-9DFA-AF13694A43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000" t="1" b="-1"/>
          <a:stretch/>
        </p:blipFill>
        <p:spPr>
          <a:xfrm>
            <a:off x="0" y="8197449"/>
            <a:ext cx="6857998" cy="94655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BE1928D-FB0C-2940-8ABB-4B9EF30CC69F}"/>
              </a:ext>
            </a:extLst>
          </p:cNvPr>
          <p:cNvSpPr/>
          <p:nvPr userDrawn="1"/>
        </p:nvSpPr>
        <p:spPr>
          <a:xfrm>
            <a:off x="0" y="1"/>
            <a:ext cx="6858000" cy="1800447"/>
          </a:xfrm>
          <a:prstGeom prst="rect">
            <a:avLst/>
          </a:prstGeom>
          <a:solidFill>
            <a:srgbClr val="2F4F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EBD92AA-CB13-8049-8732-D9C135386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9" y="2438948"/>
            <a:ext cx="5915024" cy="522459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2800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800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800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800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800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29D3F0D-812D-4444-91A9-6882078F2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9564" y="486834"/>
            <a:ext cx="4516950" cy="930842"/>
          </a:xfrm>
        </p:spPr>
        <p:txBody>
          <a:bodyPr anchor="b">
            <a:noAutofit/>
          </a:bodyPr>
          <a:lstStyle>
            <a:lvl1pPr>
              <a:defRPr sz="4000"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8FC93DE-3970-934D-9DFA-AF13694A43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000" t="1" b="-1"/>
          <a:stretch/>
        </p:blipFill>
        <p:spPr>
          <a:xfrm>
            <a:off x="1" y="1804139"/>
            <a:ext cx="6857998" cy="17945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9D84ABF-D4BF-EA44-A7C7-A00818BBFE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14" y="497722"/>
            <a:ext cx="1171536" cy="68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046821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DCB2-32AE-2443-AE6F-A9ACB650853D}" type="datetime1">
              <a:rPr lang="en-CA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E8913-8D35-1844-935C-79C68836B6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5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671" r:id="rId12"/>
    <p:sldLayoutId id="2147483668" r:id="rId13"/>
    <p:sldLayoutId id="2147483669" r:id="rId14"/>
    <p:sldLayoutId id="2147483661" r:id="rId15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B1FE46D-B8FE-094E-B8E7-989C209DB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486834"/>
            <a:ext cx="5915025" cy="1141550"/>
          </a:xfrm>
        </p:spPr>
        <p:txBody>
          <a:bodyPr/>
          <a:lstStyle/>
          <a:p>
            <a:pPr algn="ctr"/>
            <a:r>
              <a:rPr lang="en-US" sz="3400" dirty="0" smtClean="0"/>
              <a:t>Keremeos </a:t>
            </a:r>
            <a:br>
              <a:rPr lang="en-US" sz="3400" dirty="0" smtClean="0"/>
            </a:br>
            <a:r>
              <a:rPr lang="en-US" sz="3400" dirty="0" smtClean="0"/>
              <a:t>Laboratory Services Update</a:t>
            </a:r>
            <a:endParaRPr lang="en-US" sz="3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4157B50-BF7B-9540-AE5D-7E8495BAA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9" y="2254685"/>
            <a:ext cx="5915024" cy="582460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Starting October 16, 2023, Laboratory services </a:t>
            </a:r>
            <a:r>
              <a:rPr lang="en-US" b="1" dirty="0" smtClean="0">
                <a:solidFill>
                  <a:schemeClr val="tx1"/>
                </a:solidFill>
              </a:rPr>
              <a:t>in Keremeos will </a:t>
            </a:r>
            <a:r>
              <a:rPr lang="en-US" b="1" dirty="0">
                <a:solidFill>
                  <a:schemeClr val="tx1"/>
                </a:solidFill>
              </a:rPr>
              <a:t>be available at a new </a:t>
            </a:r>
            <a:r>
              <a:rPr lang="en-US" b="1" dirty="0" smtClean="0">
                <a:solidFill>
                  <a:schemeClr val="tx1"/>
                </a:solidFill>
              </a:rPr>
              <a:t>location: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pPr marL="808038" indent="-4572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Valley Medical Laboratories (operated by Dynacare)</a:t>
            </a:r>
          </a:p>
          <a:p>
            <a:pPr marL="808038" indent="-4572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310 Veteran’s Way, </a:t>
            </a:r>
            <a:r>
              <a:rPr lang="en-US" b="1" dirty="0" err="1" smtClean="0">
                <a:solidFill>
                  <a:schemeClr val="tx1"/>
                </a:solidFill>
              </a:rPr>
              <a:t>Keremeos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Hours (by appointment only):</a:t>
            </a:r>
          </a:p>
          <a:p>
            <a:pPr marL="808038" indent="-4572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Monday</a:t>
            </a:r>
            <a:r>
              <a:rPr lang="en-US" b="1" dirty="0">
                <a:solidFill>
                  <a:schemeClr val="tx1"/>
                </a:solidFill>
              </a:rPr>
              <a:t>, Tuesday and </a:t>
            </a:r>
            <a:r>
              <a:rPr lang="en-US" b="1" dirty="0" smtClean="0">
                <a:solidFill>
                  <a:schemeClr val="tx1"/>
                </a:solidFill>
              </a:rPr>
              <a:t>Thursday</a:t>
            </a:r>
          </a:p>
          <a:p>
            <a:pPr marL="808038" indent="-4572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7:30 </a:t>
            </a:r>
            <a:r>
              <a:rPr lang="en-US" b="1" dirty="0">
                <a:solidFill>
                  <a:schemeClr val="tx1"/>
                </a:solidFill>
              </a:rPr>
              <a:t>a.m. to 3:00 p.m.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Interior </a:t>
            </a:r>
            <a:r>
              <a:rPr lang="en-US" dirty="0">
                <a:solidFill>
                  <a:schemeClr val="tx1"/>
                </a:solidFill>
              </a:rPr>
              <a:t>Health's outpatient laboratory services at the South </a:t>
            </a:r>
            <a:r>
              <a:rPr lang="en-US" dirty="0" err="1">
                <a:solidFill>
                  <a:schemeClr val="tx1"/>
                </a:solidFill>
              </a:rPr>
              <a:t>Similkameen</a:t>
            </a:r>
            <a:r>
              <a:rPr lang="en-US" dirty="0">
                <a:solidFill>
                  <a:schemeClr val="tx1"/>
                </a:solidFill>
              </a:rPr>
              <a:t> Health Centre will </a:t>
            </a:r>
            <a:r>
              <a:rPr lang="en-US" dirty="0" smtClean="0">
                <a:solidFill>
                  <a:schemeClr val="tx1"/>
                </a:solidFill>
              </a:rPr>
              <a:t>end October 13, 2023 as new services with the expanded hours start at this new location.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For more </a:t>
            </a:r>
            <a:r>
              <a:rPr lang="en-US" sz="2300" dirty="0">
                <a:solidFill>
                  <a:schemeClr val="tx1"/>
                </a:solidFill>
              </a:rPr>
              <a:t>information please visit: </a:t>
            </a:r>
            <a:r>
              <a:rPr lang="en-US" sz="2300" b="1" dirty="0" smtClean="0">
                <a:solidFill>
                  <a:schemeClr val="tx1"/>
                </a:solidFill>
              </a:rPr>
              <a:t>valleymedicallaboratories.com</a:t>
            </a:r>
            <a:endParaRPr lang="en-US" sz="2300" b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3156"/>
            <a:ext cx="18473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9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ersionDate xmlns="b9805c67-c828-4c72-9860-50cc975dd7d1">2021-11-04T07:00:00+00:00</VersionDate>
  </documentManagement>
</p:properties>
</file>

<file path=customXml/item2.xml><?xml version="1.0" encoding="utf-8"?>
<?mso-contentType ?>
<SharedContentType xmlns="Microsoft.SharePoint.Taxonomy.ContentTypeSync" SourceId="7035c345-a771-4d1f-8eb8-e6e64da69775" ContentTypeId="0x010100CBC716378428EF4F90667D228C81E34604" PreviousValue="false" LastSyncTimeStamp="2023-04-03T14:44:02.307Z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IH Template" ma:contentTypeID="0x010100CBC716378428EF4F90667D228C81E34604001A6BD9F1040DF946915E1F60F9705577" ma:contentTypeVersion="4" ma:contentTypeDescription="" ma:contentTypeScope="" ma:versionID="806a4a53eb141b9acaf24f90bcb55576">
  <xsd:schema xmlns:xsd="http://www.w3.org/2001/XMLSchema" xmlns:xs="http://www.w3.org/2001/XMLSchema" xmlns:p="http://schemas.microsoft.com/office/2006/metadata/properties" xmlns:ns2="b9805c67-c828-4c72-9860-50cc975dd7d1" targetNamespace="http://schemas.microsoft.com/office/2006/metadata/properties" ma:root="true" ma:fieldsID="af3c669c188611a62e00da0047c8d3b7" ns2:_="">
    <xsd:import namespace="b9805c67-c828-4c72-9860-50cc975dd7d1"/>
    <xsd:element name="properties">
      <xsd:complexType>
        <xsd:sequence>
          <xsd:element name="documentManagement">
            <xsd:complexType>
              <xsd:all>
                <xsd:element ref="ns2:Vers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805c67-c828-4c72-9860-50cc975dd7d1" elementFormDefault="qualified">
    <xsd:import namespace="http://schemas.microsoft.com/office/2006/documentManagement/types"/>
    <xsd:import namespace="http://schemas.microsoft.com/office/infopath/2007/PartnerControls"/>
    <xsd:element name="VersionDate" ma:index="8" nillable="true" ma:displayName="Version Date" ma:description="Date of version" ma:format="DateOnly" ma:internalName="Version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DFE96B-F545-4287-8BBF-6EFE11549D8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b9805c67-c828-4c72-9860-50cc975dd7d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1807EE-4290-4BC6-A702-8E6A228181F7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584BECDC-BFB5-4B7B-8D89-9B6FBA24648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C849118-6EB0-4195-B6F6-50698BD59E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805c67-c828-4c72-9860-50cc975dd7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1228</TotalTime>
  <Words>95</Words>
  <Application>Microsoft Office PowerPoint</Application>
  <PresentationFormat>Letter Paper (8.5x11 in)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 Light</vt:lpstr>
      <vt:lpstr>Verdana</vt:lpstr>
      <vt:lpstr>Office Theme</vt:lpstr>
      <vt:lpstr>Keremeos  Laboratory Services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 Poster Templates - 8.5 x 11</dc:title>
  <dc:creator>Alecia Dyck</dc:creator>
  <cp:lastModifiedBy>Lee, Rhoda [IH]</cp:lastModifiedBy>
  <cp:revision>78</cp:revision>
  <dcterms:created xsi:type="dcterms:W3CDTF">2021-02-03T18:35:46Z</dcterms:created>
  <dcterms:modified xsi:type="dcterms:W3CDTF">2023-10-10T19:49:31Z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0x010100CBC716378428EF4F90667D228C81E34604001A6BD9F1040DF946915E1F60F9705577</vt:lpwstr>
  </property>
  <property fmtid="{D5CDD505-2E9C-101B-9397-08002B2CF9AE}" pid="3" name="Site">
    <vt:lpwstr/>
  </property>
  <property fmtid="{D5CDD505-2E9C-101B-9397-08002B2CF9AE}" pid="4" name="FormsLibrary">
    <vt:bool>false</vt:bool>
  </property>
  <property fmtid="{D5CDD505-2E9C-101B-9397-08002B2CF9AE}" pid="5" name="Preview Image URL">
    <vt:lpwstr>, </vt:lpwstr>
  </property>
  <property fmtid="{D5CDD505-2E9C-101B-9397-08002B2CF9AE}" pid="6" name="FoD">
    <vt:bool>false</vt:bool>
  </property>
  <property fmtid="{D5CDD505-2E9C-101B-9397-08002B2CF9AE}" pid="7" name="1:1">
    <vt:bool>false</vt:bool>
  </property>
  <property fmtid="{D5CDD505-2E9C-101B-9397-08002B2CF9AE}" pid="8" name="EMR (Pathways)">
    <vt:bool>false</vt:bool>
  </property>
  <property fmtid="{D5CDD505-2E9C-101B-9397-08002B2CF9AE}" pid="9" name="MEDITECH (Electronic) Version Available?">
    <vt:bool>false</vt:bool>
  </property>
  <property fmtid="{D5CDD505-2E9C-101B-9397-08002B2CF9AE}" pid="10" name="Fillable PPO">
    <vt:bool>false</vt:bool>
  </property>
  <property fmtid="{D5CDD505-2E9C-101B-9397-08002B2CF9AE}" pid="11" name="Part of the Permanent Health Record?">
    <vt:bool>true</vt:bool>
  </property>
  <property fmtid="{D5CDD505-2E9C-101B-9397-08002B2CF9AE}" pid="12" name="Sponsor">
    <vt:lpwstr/>
  </property>
  <property fmtid="{D5CDD505-2E9C-101B-9397-08002B2CF9AE}" pid="13" name="(New) EMR">
    <vt:bool>false</vt:bool>
  </property>
  <property fmtid="{D5CDD505-2E9C-101B-9397-08002B2CF9AE}" pid="14" name="Public Web">
    <vt:bool>false</vt:bool>
  </property>
  <property fmtid="{D5CDD505-2E9C-101B-9397-08002B2CF9AE}" pid="15" name="RoyalPrinters">
    <vt:bool>true</vt:bool>
  </property>
  <property fmtid="{D5CDD505-2E9C-101B-9397-08002B2CF9AE}" pid="16" name="Lead Developer">
    <vt:lpwstr/>
  </property>
  <property fmtid="{D5CDD505-2E9C-101B-9397-08002B2CF9AE}" pid="17" name="FileSharedHA">
    <vt:bool>false</vt:bool>
  </property>
  <property fmtid="{D5CDD505-2E9C-101B-9397-08002B2CF9AE}" pid="18" name="ReviewDate">
    <vt:filetime>2023-03-28T08:27:19Z</vt:filetime>
  </property>
  <property fmtid="{D5CDD505-2E9C-101B-9397-08002B2CF9AE}" pid="19" name="Related Info">
    <vt:lpwstr>, </vt:lpwstr>
  </property>
  <property fmtid="{D5CDD505-2E9C-101B-9397-08002B2CF9AE}" pid="20" name="Forms Library URL">
    <vt:bool>false</vt:bool>
  </property>
</Properties>
</file>