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7.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9.xml" ContentType="application/vnd.openxmlformats-officedocument.presentationml.notesSlide+xml"/>
  <Override PartName="/ppt/comments/modernComment_153_0.xml" ContentType="application/vnd.ms-powerpoint.comments+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sldIdLst>
    <p:sldId id="256" r:id="rId5"/>
    <p:sldId id="412" r:id="rId6"/>
    <p:sldId id="303" r:id="rId7"/>
    <p:sldId id="304" r:id="rId8"/>
    <p:sldId id="305" r:id="rId9"/>
    <p:sldId id="308" r:id="rId10"/>
    <p:sldId id="413" r:id="rId11"/>
    <p:sldId id="446" r:id="rId12"/>
    <p:sldId id="447" r:id="rId13"/>
    <p:sldId id="302" r:id="rId14"/>
    <p:sldId id="448" r:id="rId15"/>
    <p:sldId id="414" r:id="rId16"/>
    <p:sldId id="309" r:id="rId17"/>
    <p:sldId id="311" r:id="rId18"/>
    <p:sldId id="416" r:id="rId19"/>
    <p:sldId id="431" r:id="rId20"/>
    <p:sldId id="417" r:id="rId21"/>
    <p:sldId id="433" r:id="rId22"/>
    <p:sldId id="434" r:id="rId23"/>
    <p:sldId id="337" r:id="rId24"/>
    <p:sldId id="418" r:id="rId25"/>
    <p:sldId id="422" r:id="rId26"/>
    <p:sldId id="438" r:id="rId27"/>
    <p:sldId id="322" r:id="rId28"/>
    <p:sldId id="407" r:id="rId29"/>
    <p:sldId id="324" r:id="rId30"/>
    <p:sldId id="441" r:id="rId31"/>
    <p:sldId id="306" r:id="rId32"/>
    <p:sldId id="339" r:id="rId33"/>
    <p:sldId id="340" r:id="rId34"/>
    <p:sldId id="274" r:id="rId35"/>
    <p:sldId id="296" r:id="rId36"/>
    <p:sldId id="404" r:id="rId37"/>
    <p:sldId id="388" r:id="rId38"/>
    <p:sldId id="423" r:id="rId39"/>
    <p:sldId id="298" r:id="rId40"/>
    <p:sldId id="411" r:id="rId41"/>
    <p:sldId id="442" r:id="rId42"/>
    <p:sldId id="44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43400-0490-4230-65AB-76CC45E27F69}" name="Schwartz, Lisa [IH]" initials="LS" userId="S::Lisa.Schwartz@interiorhealth.ca::48713037-b3b2-4b16-92fb-0a0721b2fb1e" providerId="AD"/>
  <p188:author id="{B11D8E35-3780-D337-D17C-C7CA494272F1}" name="Yeo, Jennifer [IH]" initials="JY" userId="S::Jennifer.Yeo@interiorhealth.ca::119cf2f7-97b7-4916-b949-709be837dfed" providerId="AD"/>
  <p188:author id="{C44F4549-0149-B1E8-63C6-2CD0077F4070}" name="Yeo, Jennifer [IH]" initials="YJ" userId="S::jennifer.yeo@interiorhealth.ca::119cf2f7-97b7-4916-b949-709be837dfed" providerId="AD"/>
  <p188:author id="{23328093-B956-2E76-AF96-F60CD39740EB}" name="Jordan, Rachel [IH]" initials="JR" userId="S::rachel.jordan@interiorhealth.ca::d7e7bcd9-a477-413f-83a2-e3bc3b8c3af5" providerId="AD"/>
  <p188:author id="{7D4F63AE-19AD-00DF-167F-B3AAD1847B55}" name="Keane, Amanda [IH]" initials="KA" userId="S::amanda.keane@interiorhealth.ca::824ca1d8-7c7f-4b30-a4f3-599a4495626a" providerId="AD"/>
  <p188:author id="{2918BFB0-2BF0-B350-AD7A-F002B638E607}" name="Keane, Amanda [IH]" initials="AK" userId="S::Amanda.Keane@interiorhealth.ca::824ca1d8-7c7f-4b30-a4f3-599a4495626a" providerId="AD"/>
  <p188:author id="{11B7C0BF-97D6-3D1D-B31A-1C1F4C87947D}" name="Hallborg, Olga [IH]" initials="HO" userId="S::olga.hallborg@interiorhealth.ca::b64b2363-b9d1-43e9-8e9e-ced54c78486f" providerId="AD"/>
  <p188:author id="{382F5FD2-F96C-29C1-4091-234D63E6FF75}" name="Jordan, Rachel [IH]" initials="RJ" userId="S::Rachel.Jordan@interiorhealth.ca::d7e7bcd9-a477-413f-83a2-e3bc3b8c3a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Castell" initials="AC" lastIdx="17" clrIdx="0">
    <p:extLst>
      <p:ext uri="{19B8F6BF-5375-455C-9EA6-DF929625EA0E}">
        <p15:presenceInfo xmlns:p15="http://schemas.microsoft.com/office/powerpoint/2012/main" userId="S::acastell@crewmp.com::e0cd5b69-ab17-4c46-8de5-e9d084fcb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F88"/>
    <a:srgbClr val="F15F2F"/>
    <a:srgbClr val="F2C64E"/>
    <a:srgbClr val="DE5428"/>
    <a:srgbClr val="00C1D5"/>
    <a:srgbClr val="FFC72C"/>
    <a:srgbClr val="005AA2"/>
    <a:srgbClr val="005BA2"/>
    <a:srgbClr val="53B0C7"/>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571C5-3196-4F61-BA87-8F580D9C1183}" v="1" dt="2025-09-12T17:50:15.221"/>
    <p1510:client id="{D165A4E8-AF3A-4B4A-BA6B-19527848BF01}" v="7" dt="2025-09-02T18:27:33.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26" autoAdjust="0"/>
  </p:normalViewPr>
  <p:slideViewPr>
    <p:cSldViewPr snapToGrid="0">
      <p:cViewPr varScale="1">
        <p:scale>
          <a:sx n="73" d="100"/>
          <a:sy n="73" d="100"/>
        </p:scale>
        <p:origin x="1998"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53_0.xml><?xml version="1.0" encoding="utf-8"?>
<p188:cmLst xmlns:a="http://schemas.openxmlformats.org/drawingml/2006/main" xmlns:r="http://schemas.openxmlformats.org/officeDocument/2006/relationships" xmlns:p188="http://schemas.microsoft.com/office/powerpoint/2018/8/main">
  <p188:cm id="{DDCE2025-560E-41EA-B760-D28C8419A20D}" authorId="{B11D8E35-3780-D337-D17C-C7CA494272F1}" status="resolved" created="2025-07-31T17:54:47.703" complete="100000">
    <pc:sldMkLst xmlns:pc="http://schemas.microsoft.com/office/powerpoint/2013/main/command">
      <pc:docMk/>
      <pc:sldMk cId="0" sldId="339"/>
    </pc:sldMkLst>
    <p188:txBody>
      <a:bodyPr/>
      <a:lstStyle/>
      <a:p>
        <a:r>
          <a:rPr lang="en-CA"/>
          <a:t>Should the attach “green is clean” sticker be removed from slide - since step 2 Disinfecting hasn’t been done yet? Or are there times only step 1 would be done?</a:t>
        </a:r>
      </a:p>
    </p188:txBody>
  </p188:cm>
</p188:cmLst>
</file>

<file path=ppt/diagrams/_rels/data10.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ata1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1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image" Target="../media/image75.png"/></Relationships>
</file>

<file path=ppt/diagrams/_rels/data27.xml.rels><?xml version="1.0" encoding="UTF-8" standalone="yes"?>
<Relationships xmlns="http://schemas.openxmlformats.org/package/2006/relationships"><Relationship Id="rId1" Type="http://schemas.openxmlformats.org/officeDocument/2006/relationships/hyperlink" Target="https://www.worksafebc.com/en/resources/health-safety/toolbox-meeting-guides/eye-and-face-protection?lang=en" TargetMode="External"/></Relationships>
</file>

<file path=ppt/diagrams/_rels/data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image" Target="../media/image88.png"/><Relationship Id="rId5" Type="http://schemas.openxmlformats.org/officeDocument/2006/relationships/image" Target="../media/image92.jpeg"/><Relationship Id="rId4" Type="http://schemas.openxmlformats.org/officeDocument/2006/relationships/image" Target="../media/image91.png"/></Relationships>
</file>

<file path=ppt/diagrams/_rels/data33.xml.rels><?xml version="1.0" encoding="UTF-8" standalone="yes"?>
<Relationships xmlns="http://schemas.openxmlformats.org/package/2006/relationships"><Relationship Id="rId1" Type="http://schemas.openxmlformats.org/officeDocument/2006/relationships/hyperlink" Target="https://www.interiorhealth.ca/sites/default/files/PDFS/cd-ipac-equipment-cleaning-disinfecting-manual.pdf" TargetMode="External"/></Relationships>
</file>

<file path=ppt/diagrams/_rels/data34.xml.rels><?xml version="1.0" encoding="UTF-8" standalone="yes"?>
<Relationships xmlns="http://schemas.openxmlformats.org/package/2006/relationships"><Relationship Id="rId1" Type="http://schemas.openxmlformats.org/officeDocument/2006/relationships/image" Target="../media/image100.png"/></Relationships>
</file>

<file path=ppt/diagrams/_rels/data39.xml.rels><?xml version="1.0" encoding="UTF-8" standalone="yes"?>
<Relationships xmlns="http://schemas.openxmlformats.org/package/2006/relationships"><Relationship Id="rId1" Type="http://schemas.openxmlformats.org/officeDocument/2006/relationships/hyperlink" Target="https://www.interiorhealth.ca/about-ih/infection-prevention-and-control/additional-precautions"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ata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png"/></Relationships>
</file>

<file path=ppt/diagrams/_rels/data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png"/><Relationship Id="rId4" Type="http://schemas.openxmlformats.org/officeDocument/2006/relationships/image" Target="../media/image31.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38.svg"/><Relationship Id="rId1" Type="http://schemas.openxmlformats.org/officeDocument/2006/relationships/image" Target="../media/image37.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image" Target="../media/image75.png"/></Relationships>
</file>

<file path=ppt/diagrams/_rels/drawing27.xml.rels><?xml version="1.0" encoding="UTF-8" standalone="yes"?>
<Relationships xmlns="http://schemas.openxmlformats.org/package/2006/relationships"><Relationship Id="rId1" Type="http://schemas.openxmlformats.org/officeDocument/2006/relationships/hyperlink" Target="https://www.worksafebc.com/en/resources/health-safety/toolbox-meeting-guides/eye-and-face-protection?lang=en" TargetMode="External"/></Relationships>
</file>

<file path=ppt/diagrams/_rels/drawing3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image" Target="../media/image88.png"/><Relationship Id="rId5" Type="http://schemas.openxmlformats.org/officeDocument/2006/relationships/image" Target="../media/image92.jpeg"/><Relationship Id="rId4" Type="http://schemas.openxmlformats.org/officeDocument/2006/relationships/image" Target="../media/image91.png"/></Relationships>
</file>

<file path=ppt/diagrams/_rels/drawing33.xml.rels><?xml version="1.0" encoding="UTF-8" standalone="yes"?>
<Relationships xmlns="http://schemas.openxmlformats.org/package/2006/relationships"><Relationship Id="rId1" Type="http://schemas.openxmlformats.org/officeDocument/2006/relationships/hyperlink" Target="https://www.interiorhealth.ca/sites/default/files/PDFS/cd-ipac-equipment-cleaning-disinfecting-manual.pdf" TargetMode="External"/></Relationships>
</file>

<file path=ppt/diagrams/_rels/drawing34.xml.rels><?xml version="1.0" encoding="UTF-8" standalone="yes"?>
<Relationships xmlns="http://schemas.openxmlformats.org/package/2006/relationships"><Relationship Id="rId1" Type="http://schemas.openxmlformats.org/officeDocument/2006/relationships/image" Target="../media/image100.png"/></Relationships>
</file>

<file path=ppt/diagrams/_rels/drawing39.xml.rels><?xml version="1.0" encoding="UTF-8" standalone="yes"?>
<Relationships xmlns="http://schemas.openxmlformats.org/package/2006/relationships"><Relationship Id="rId1" Type="http://schemas.openxmlformats.org/officeDocument/2006/relationships/hyperlink" Target="https://www.interiorhealth.ca/about-ih/infection-prevention-and-control/additional-precautions"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F54C3B-45D8-43E2-B182-A809D1396C6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CA"/>
        </a:p>
      </dgm:t>
    </dgm:pt>
    <dgm:pt modelId="{F2B30A39-B853-4AD8-B4AB-FF05915377F3}">
      <dgm:prSet/>
      <dgm:spPr>
        <a:solidFill>
          <a:schemeClr val="accent2"/>
        </a:solidFill>
      </dgm:spPr>
      <dgm:t>
        <a:bodyPr/>
        <a:lstStyle/>
        <a:p>
          <a:r>
            <a:rPr lang="en-US" b="0" i="0"/>
            <a:t>Provide standardized education on Interior Health Infection Prevention and Control (IPAC) practices for Environmental Services (EVS) Staff</a:t>
          </a:r>
          <a:endParaRPr lang="en-CA"/>
        </a:p>
      </dgm:t>
    </dgm:pt>
    <dgm:pt modelId="{CD415891-8A7F-4F75-81D1-BB21E27CA67B}" type="parTrans" cxnId="{47F8C351-6285-4261-BAD5-A1FF5DC7E419}">
      <dgm:prSet/>
      <dgm:spPr/>
      <dgm:t>
        <a:bodyPr/>
        <a:lstStyle/>
        <a:p>
          <a:endParaRPr lang="en-CA"/>
        </a:p>
      </dgm:t>
    </dgm:pt>
    <dgm:pt modelId="{93685E35-A2CC-46BA-A781-DC8FD9707D0A}" type="sibTrans" cxnId="{47F8C351-6285-4261-BAD5-A1FF5DC7E419}">
      <dgm:prSet/>
      <dgm:spPr/>
      <dgm:t>
        <a:bodyPr/>
        <a:lstStyle/>
        <a:p>
          <a:endParaRPr lang="en-CA"/>
        </a:p>
      </dgm:t>
    </dgm:pt>
    <dgm:pt modelId="{54D1618A-C921-4EC3-BF7A-C0DEAEB1AB9A}" type="pres">
      <dgm:prSet presAssocID="{3EF54C3B-45D8-43E2-B182-A809D1396C68}" presName="CompostProcess" presStyleCnt="0">
        <dgm:presLayoutVars>
          <dgm:dir/>
          <dgm:resizeHandles val="exact"/>
        </dgm:presLayoutVars>
      </dgm:prSet>
      <dgm:spPr/>
    </dgm:pt>
    <dgm:pt modelId="{5E2C3F06-72F1-47E7-929A-96120D67CA26}" type="pres">
      <dgm:prSet presAssocID="{3EF54C3B-45D8-43E2-B182-A809D1396C68}" presName="arrow" presStyleLbl="bgShp" presStyleIdx="0" presStyleCnt="1" custScaleX="117647"/>
      <dgm:spPr>
        <a:ln>
          <a:solidFill>
            <a:schemeClr val="accent2">
              <a:lumMod val="40000"/>
              <a:lumOff val="60000"/>
            </a:schemeClr>
          </a:solidFill>
        </a:ln>
      </dgm:spPr>
    </dgm:pt>
    <dgm:pt modelId="{D5720ED3-CBD0-47E6-9939-ADE3F01B3654}" type="pres">
      <dgm:prSet presAssocID="{3EF54C3B-45D8-43E2-B182-A809D1396C68}" presName="linearProcess" presStyleCnt="0"/>
      <dgm:spPr/>
    </dgm:pt>
    <dgm:pt modelId="{7402BEF5-3DC1-487A-9C2E-E346772CE816}" type="pres">
      <dgm:prSet presAssocID="{F2B30A39-B853-4AD8-B4AB-FF05915377F3}" presName="textNode" presStyleLbl="node1" presStyleIdx="0" presStyleCnt="1" custScaleX="81845" custScaleY="108123" custLinFactNeighborX="-15778" custLinFactNeighborY="-683">
        <dgm:presLayoutVars>
          <dgm:bulletEnabled val="1"/>
        </dgm:presLayoutVars>
      </dgm:prSet>
      <dgm:spPr/>
    </dgm:pt>
  </dgm:ptLst>
  <dgm:cxnLst>
    <dgm:cxn modelId="{61191008-6D8A-45A0-BF03-35B417337E05}" type="presOf" srcId="{3EF54C3B-45D8-43E2-B182-A809D1396C68}" destId="{54D1618A-C921-4EC3-BF7A-C0DEAEB1AB9A}" srcOrd="0" destOrd="0" presId="urn:microsoft.com/office/officeart/2005/8/layout/hProcess9"/>
    <dgm:cxn modelId="{EDD30A0C-815B-4CCB-82A1-C3BA21E6D00F}" type="presOf" srcId="{F2B30A39-B853-4AD8-B4AB-FF05915377F3}" destId="{7402BEF5-3DC1-487A-9C2E-E346772CE816}" srcOrd="0" destOrd="0" presId="urn:microsoft.com/office/officeart/2005/8/layout/hProcess9"/>
    <dgm:cxn modelId="{47F8C351-6285-4261-BAD5-A1FF5DC7E419}" srcId="{3EF54C3B-45D8-43E2-B182-A809D1396C68}" destId="{F2B30A39-B853-4AD8-B4AB-FF05915377F3}" srcOrd="0" destOrd="0" parTransId="{CD415891-8A7F-4F75-81D1-BB21E27CA67B}" sibTransId="{93685E35-A2CC-46BA-A781-DC8FD9707D0A}"/>
    <dgm:cxn modelId="{D28B5F0B-7259-491A-9121-793B00814C44}" type="presParOf" srcId="{54D1618A-C921-4EC3-BF7A-C0DEAEB1AB9A}" destId="{5E2C3F06-72F1-47E7-929A-96120D67CA26}" srcOrd="0" destOrd="0" presId="urn:microsoft.com/office/officeart/2005/8/layout/hProcess9"/>
    <dgm:cxn modelId="{5DA2529A-FA72-400F-81A4-74CB67B19347}" type="presParOf" srcId="{54D1618A-C921-4EC3-BF7A-C0DEAEB1AB9A}" destId="{D5720ED3-CBD0-47E6-9939-ADE3F01B3654}" srcOrd="1" destOrd="0" presId="urn:microsoft.com/office/officeart/2005/8/layout/hProcess9"/>
    <dgm:cxn modelId="{C7AE62BB-63B8-454B-BF16-C44F42EC7281}" type="presParOf" srcId="{D5720ED3-CBD0-47E6-9939-ADE3F01B3654}" destId="{7402BEF5-3DC1-487A-9C2E-E346772CE816}"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642731-4C0F-4CA1-A9B9-AA3F62FD8CB9}"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CA"/>
        </a:p>
      </dgm:t>
    </dgm:pt>
    <dgm:pt modelId="{FC855FE9-15F7-424D-AB37-DE03B21CE2F3}">
      <dgm:prSet/>
      <dgm:spPr>
        <a:solidFill>
          <a:schemeClr val="accent2"/>
        </a:solidFill>
      </dgm:spPr>
      <dgm:t>
        <a:bodyPr/>
        <a:lstStyle/>
        <a:p>
          <a:pPr algn="l"/>
          <a:r>
            <a:rPr lang="en-CA" b="0" i="0"/>
            <a:t>On entering or exiting a unit</a:t>
          </a:r>
          <a:endParaRPr lang="en-CA"/>
        </a:p>
      </dgm:t>
    </dgm:pt>
    <dgm:pt modelId="{B8EF7425-E705-4E27-9F81-0F704C331DE6}" type="parTrans" cxnId="{55AC5630-AC91-4501-947C-4F2067E52A9C}">
      <dgm:prSet/>
      <dgm:spPr/>
      <dgm:t>
        <a:bodyPr/>
        <a:lstStyle/>
        <a:p>
          <a:endParaRPr lang="en-CA"/>
        </a:p>
      </dgm:t>
    </dgm:pt>
    <dgm:pt modelId="{D3FADF06-7A2D-4791-AEF9-CB42B2664A27}" type="sibTrans" cxnId="{55AC5630-AC91-4501-947C-4F2067E52A9C}">
      <dgm:prSet/>
      <dgm:spPr/>
      <dgm:t>
        <a:bodyPr/>
        <a:lstStyle/>
        <a:p>
          <a:endParaRPr lang="en-CA"/>
        </a:p>
      </dgm:t>
    </dgm:pt>
    <dgm:pt modelId="{E8462406-DACA-4ABD-B4B2-8F17E1A1750A}">
      <dgm:prSet/>
      <dgm:spPr>
        <a:solidFill>
          <a:schemeClr val="accent2"/>
        </a:solidFill>
      </dgm:spPr>
      <dgm:t>
        <a:bodyPr/>
        <a:lstStyle/>
        <a:p>
          <a:pPr algn="l"/>
          <a:r>
            <a:rPr lang="en-CA" b="0" i="0"/>
            <a:t>Between each step of removing PPE</a:t>
          </a:r>
          <a:endParaRPr lang="en-CA"/>
        </a:p>
      </dgm:t>
    </dgm:pt>
    <dgm:pt modelId="{A3D8A51E-B60D-4885-8A31-3E180833B407}" type="parTrans" cxnId="{9A967057-085D-4938-97FA-0348169D9645}">
      <dgm:prSet/>
      <dgm:spPr/>
      <dgm:t>
        <a:bodyPr/>
        <a:lstStyle/>
        <a:p>
          <a:endParaRPr lang="en-CA"/>
        </a:p>
      </dgm:t>
    </dgm:pt>
    <dgm:pt modelId="{940298AF-D03F-4D1D-9EA2-BBF6D9CA9DAB}" type="sibTrans" cxnId="{9A967057-085D-4938-97FA-0348169D9645}">
      <dgm:prSet/>
      <dgm:spPr/>
      <dgm:t>
        <a:bodyPr/>
        <a:lstStyle/>
        <a:p>
          <a:endParaRPr lang="en-CA"/>
        </a:p>
      </dgm:t>
    </dgm:pt>
    <dgm:pt modelId="{E098BAB8-BE1E-4545-AFB3-9838C60EA303}">
      <dgm:prSet/>
      <dgm:spPr>
        <a:solidFill>
          <a:schemeClr val="accent2"/>
        </a:solidFill>
      </dgm:spPr>
      <dgm:t>
        <a:bodyPr/>
        <a:lstStyle/>
        <a:p>
          <a:pPr algn="l"/>
          <a:r>
            <a:rPr lang="en-CA" b="0" i="0"/>
            <a:t>Before accessing clean supplies or shared computers</a:t>
          </a:r>
          <a:endParaRPr lang="en-CA"/>
        </a:p>
      </dgm:t>
    </dgm:pt>
    <dgm:pt modelId="{0DE50B47-D8D1-479A-983A-1C416E15E2EC}" type="parTrans" cxnId="{12BC6A1E-3BBF-4791-A86B-58479B4548D7}">
      <dgm:prSet/>
      <dgm:spPr/>
      <dgm:t>
        <a:bodyPr/>
        <a:lstStyle/>
        <a:p>
          <a:endParaRPr lang="en-CA"/>
        </a:p>
      </dgm:t>
    </dgm:pt>
    <dgm:pt modelId="{68B58ABE-562D-458B-97C6-50C13CCA6E12}" type="sibTrans" cxnId="{12BC6A1E-3BBF-4791-A86B-58479B4548D7}">
      <dgm:prSet/>
      <dgm:spPr/>
      <dgm:t>
        <a:bodyPr/>
        <a:lstStyle/>
        <a:p>
          <a:endParaRPr lang="en-CA"/>
        </a:p>
      </dgm:t>
    </dgm:pt>
    <dgm:pt modelId="{A03B6273-2ECB-402A-8725-3866CA92DD1F}">
      <dgm:prSet/>
      <dgm:spPr>
        <a:solidFill>
          <a:schemeClr val="accent2"/>
        </a:solidFill>
      </dgm:spPr>
      <dgm:t>
        <a:bodyPr/>
        <a:lstStyle/>
        <a:p>
          <a:pPr algn="l"/>
          <a:r>
            <a:rPr lang="en-CA" b="0" i="0"/>
            <a:t>Before and after eating or drinking</a:t>
          </a:r>
          <a:endParaRPr lang="en-CA"/>
        </a:p>
      </dgm:t>
    </dgm:pt>
    <dgm:pt modelId="{74C22DD8-272F-49C4-8FB9-EDBB32053892}" type="parTrans" cxnId="{DB6FDF7B-47B1-455A-9F1E-1AA23EE8E2A9}">
      <dgm:prSet/>
      <dgm:spPr/>
      <dgm:t>
        <a:bodyPr/>
        <a:lstStyle/>
        <a:p>
          <a:endParaRPr lang="en-CA"/>
        </a:p>
      </dgm:t>
    </dgm:pt>
    <dgm:pt modelId="{FCD12B1F-0635-4839-B06B-DDEA0E2C474F}" type="sibTrans" cxnId="{DB6FDF7B-47B1-455A-9F1E-1AA23EE8E2A9}">
      <dgm:prSet/>
      <dgm:spPr/>
      <dgm:t>
        <a:bodyPr/>
        <a:lstStyle/>
        <a:p>
          <a:endParaRPr lang="en-CA"/>
        </a:p>
      </dgm:t>
    </dgm:pt>
    <dgm:pt modelId="{E880C459-9AD4-4875-8D99-0FD9BDAD83E1}">
      <dgm:prSet/>
      <dgm:spPr>
        <a:solidFill>
          <a:schemeClr val="accent2"/>
        </a:solidFill>
      </dgm:spPr>
      <dgm:t>
        <a:bodyPr/>
        <a:lstStyle/>
        <a:p>
          <a:pPr algn="l"/>
          <a:r>
            <a:rPr lang="en-CA" b="0" i="0"/>
            <a:t>After using the washroom</a:t>
          </a:r>
          <a:endParaRPr lang="en-CA"/>
        </a:p>
      </dgm:t>
    </dgm:pt>
    <dgm:pt modelId="{72F5D3F1-32BF-45EF-8C65-BF0453879DF5}" type="parTrans" cxnId="{F99E577C-C7F2-4CA7-B5B1-7CB0467C82A2}">
      <dgm:prSet/>
      <dgm:spPr/>
      <dgm:t>
        <a:bodyPr/>
        <a:lstStyle/>
        <a:p>
          <a:endParaRPr lang="en-CA"/>
        </a:p>
      </dgm:t>
    </dgm:pt>
    <dgm:pt modelId="{374515D4-412D-4FE0-83B3-9BB05C95F12E}" type="sibTrans" cxnId="{F99E577C-C7F2-4CA7-B5B1-7CB0467C82A2}">
      <dgm:prSet/>
      <dgm:spPr/>
      <dgm:t>
        <a:bodyPr/>
        <a:lstStyle/>
        <a:p>
          <a:endParaRPr lang="en-CA"/>
        </a:p>
      </dgm:t>
    </dgm:pt>
    <dgm:pt modelId="{945354BC-FD9D-4FF5-B6CE-2521454AECEB}">
      <dgm:prSet/>
      <dgm:spPr>
        <a:solidFill>
          <a:schemeClr val="accent2"/>
        </a:solidFill>
      </dgm:spPr>
      <dgm:t>
        <a:bodyPr/>
        <a:lstStyle/>
        <a:p>
          <a:pPr algn="l"/>
          <a:r>
            <a:rPr lang="en-CA" b="0" i="0"/>
            <a:t>After sneezing, coughing or using a tissue</a:t>
          </a:r>
          <a:endParaRPr lang="en-CA"/>
        </a:p>
      </dgm:t>
    </dgm:pt>
    <dgm:pt modelId="{CDE57066-B887-4DF0-B4B0-49AAA8CF1FAC}" type="parTrans" cxnId="{BE1AFBD8-3E70-4227-BE8F-33CE2A8FC8D3}">
      <dgm:prSet/>
      <dgm:spPr/>
      <dgm:t>
        <a:bodyPr/>
        <a:lstStyle/>
        <a:p>
          <a:endParaRPr lang="en-CA"/>
        </a:p>
      </dgm:t>
    </dgm:pt>
    <dgm:pt modelId="{372CD3DD-127C-4BC3-87B9-D5F9AFDAF2C4}" type="sibTrans" cxnId="{BE1AFBD8-3E70-4227-BE8F-33CE2A8FC8D3}">
      <dgm:prSet/>
      <dgm:spPr/>
      <dgm:t>
        <a:bodyPr/>
        <a:lstStyle/>
        <a:p>
          <a:endParaRPr lang="en-CA"/>
        </a:p>
      </dgm:t>
    </dgm:pt>
    <dgm:pt modelId="{D9EAD90B-2CCE-47E7-8D35-757907249274}" type="pres">
      <dgm:prSet presAssocID="{21642731-4C0F-4CA1-A9B9-AA3F62FD8CB9}" presName="linearFlow" presStyleCnt="0">
        <dgm:presLayoutVars>
          <dgm:dir/>
          <dgm:resizeHandles val="exact"/>
        </dgm:presLayoutVars>
      </dgm:prSet>
      <dgm:spPr/>
    </dgm:pt>
    <dgm:pt modelId="{28071B7D-0531-4CFD-A36F-1E7EF5FFDC9C}" type="pres">
      <dgm:prSet presAssocID="{FC855FE9-15F7-424D-AB37-DE03B21CE2F3}" presName="composite" presStyleCnt="0"/>
      <dgm:spPr/>
    </dgm:pt>
    <dgm:pt modelId="{8A48F555-D528-45B1-8655-1A36797AE253}" type="pres">
      <dgm:prSet presAssocID="{FC855FE9-15F7-424D-AB37-DE03B21CE2F3}" presName="imgShp" presStyleLbl="fgImgPlace1" presStyleIdx="0" presStyleCnt="6" custLinFactNeighborX="-63135" custLinFactNeighborY="-27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erm with solid fill"/>
        </a:ext>
      </dgm:extLst>
    </dgm:pt>
    <dgm:pt modelId="{F11DEB8C-004E-44B4-A6BA-AA88290CC9F0}" type="pres">
      <dgm:prSet presAssocID="{FC855FE9-15F7-424D-AB37-DE03B21CE2F3}" presName="txShp" presStyleLbl="node1" presStyleIdx="0" presStyleCnt="6">
        <dgm:presLayoutVars>
          <dgm:bulletEnabled val="1"/>
        </dgm:presLayoutVars>
      </dgm:prSet>
      <dgm:spPr/>
    </dgm:pt>
    <dgm:pt modelId="{87CAE389-9092-4E04-8A46-9A3FEEE62160}" type="pres">
      <dgm:prSet presAssocID="{D3FADF06-7A2D-4791-AEF9-CB42B2664A27}" presName="spacing" presStyleCnt="0"/>
      <dgm:spPr/>
    </dgm:pt>
    <dgm:pt modelId="{3A4F75ED-A91A-4250-954D-E37AC721F31A}" type="pres">
      <dgm:prSet presAssocID="{E8462406-DACA-4ABD-B4B2-8F17E1A1750A}" presName="composite" presStyleCnt="0"/>
      <dgm:spPr/>
    </dgm:pt>
    <dgm:pt modelId="{DE571E48-67C1-496C-801D-83CD938B2471}" type="pres">
      <dgm:prSet presAssocID="{E8462406-DACA-4ABD-B4B2-8F17E1A1750A}" presName="imgShp" presStyleLbl="fgImgPlace1" presStyleIdx="1" presStyleCnt="6" custLinFactNeighborX="-64888" custLinFactNeighborY="-8769"/>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73995829-E137-4F9C-9CAA-A1D53E6087E9}" type="pres">
      <dgm:prSet presAssocID="{E8462406-DACA-4ABD-B4B2-8F17E1A1750A}" presName="txShp" presStyleLbl="node1" presStyleIdx="1" presStyleCnt="6">
        <dgm:presLayoutVars>
          <dgm:bulletEnabled val="1"/>
        </dgm:presLayoutVars>
      </dgm:prSet>
      <dgm:spPr/>
    </dgm:pt>
    <dgm:pt modelId="{81A33712-4248-4EB5-BBCF-D78806472586}" type="pres">
      <dgm:prSet presAssocID="{940298AF-D03F-4D1D-9EA2-BBF6D9CA9DAB}" presName="spacing" presStyleCnt="0"/>
      <dgm:spPr/>
    </dgm:pt>
    <dgm:pt modelId="{B70B1450-0CAA-458F-814A-425BF53123D0}" type="pres">
      <dgm:prSet presAssocID="{E098BAB8-BE1E-4545-AFB3-9838C60EA303}" presName="composite" presStyleCnt="0"/>
      <dgm:spPr/>
    </dgm:pt>
    <dgm:pt modelId="{C24AFD50-71C0-4BE0-97E6-D1974A6F2353}" type="pres">
      <dgm:prSet presAssocID="{E098BAB8-BE1E-4545-AFB3-9838C60EA303}" presName="imgShp" presStyleLbl="fgImgPlace1" presStyleIdx="2" presStyleCnt="6" custLinFactNeighborX="-54366" custLinFactNeighborY="175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4FFD3A60-C6D2-461D-936B-919A712DDBBF}" type="pres">
      <dgm:prSet presAssocID="{E098BAB8-BE1E-4545-AFB3-9838C60EA303}" presName="txShp" presStyleLbl="node1" presStyleIdx="2" presStyleCnt="6">
        <dgm:presLayoutVars>
          <dgm:bulletEnabled val="1"/>
        </dgm:presLayoutVars>
      </dgm:prSet>
      <dgm:spPr/>
    </dgm:pt>
    <dgm:pt modelId="{2335C28B-5044-4819-B134-C45B0EBC0CE1}" type="pres">
      <dgm:prSet presAssocID="{68B58ABE-562D-458B-97C6-50C13CCA6E12}" presName="spacing" presStyleCnt="0"/>
      <dgm:spPr/>
    </dgm:pt>
    <dgm:pt modelId="{11AF5C3C-356D-4E07-8BC1-B0BE8CE888F9}" type="pres">
      <dgm:prSet presAssocID="{A03B6273-2ECB-402A-8725-3866CA92DD1F}" presName="composite" presStyleCnt="0"/>
      <dgm:spPr/>
    </dgm:pt>
    <dgm:pt modelId="{A26900E2-C5BD-4F6E-AD6E-34C618AAE5D7}" type="pres">
      <dgm:prSet presAssocID="{A03B6273-2ECB-402A-8725-3866CA92DD1F}" presName="imgShp" presStyleLbl="fgImgPlace1" presStyleIdx="3" presStyleCnt="6" custLinFactNeighborX="-56120" custLinFactNeighborY="-3507"/>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51550AF8-B460-4E52-909F-AE2E32982B72}" type="pres">
      <dgm:prSet presAssocID="{A03B6273-2ECB-402A-8725-3866CA92DD1F}" presName="txShp" presStyleLbl="node1" presStyleIdx="3" presStyleCnt="6">
        <dgm:presLayoutVars>
          <dgm:bulletEnabled val="1"/>
        </dgm:presLayoutVars>
      </dgm:prSet>
      <dgm:spPr/>
    </dgm:pt>
    <dgm:pt modelId="{AF4C2992-3B9E-4466-BA09-2EAB4D369DD6}" type="pres">
      <dgm:prSet presAssocID="{FCD12B1F-0635-4839-B06B-DDEA0E2C474F}" presName="spacing" presStyleCnt="0"/>
      <dgm:spPr/>
    </dgm:pt>
    <dgm:pt modelId="{0A629458-4EFF-4AB9-91AD-A7439BC21EE1}" type="pres">
      <dgm:prSet presAssocID="{E880C459-9AD4-4875-8D99-0FD9BDAD83E1}" presName="composite" presStyleCnt="0"/>
      <dgm:spPr/>
    </dgm:pt>
    <dgm:pt modelId="{5EADDBC4-28E6-4C6D-B7E8-066FAEBEBBB0}" type="pres">
      <dgm:prSet presAssocID="{E880C459-9AD4-4875-8D99-0FD9BDAD83E1}" presName="imgShp" presStyleLbl="fgImgPlace1" presStyleIdx="4" presStyleCnt="6" custLinFactNeighborX="-63135" custLinFactNeighborY="-5261"/>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CE64D67-7A4B-4776-8E93-A0E950230147}" type="pres">
      <dgm:prSet presAssocID="{E880C459-9AD4-4875-8D99-0FD9BDAD83E1}" presName="txShp" presStyleLbl="node1" presStyleIdx="4" presStyleCnt="6">
        <dgm:presLayoutVars>
          <dgm:bulletEnabled val="1"/>
        </dgm:presLayoutVars>
      </dgm:prSet>
      <dgm:spPr/>
    </dgm:pt>
    <dgm:pt modelId="{8AF0005B-6DE0-4D7F-9069-87291B93A176}" type="pres">
      <dgm:prSet presAssocID="{374515D4-412D-4FE0-83B3-9BB05C95F12E}" presName="spacing" presStyleCnt="0"/>
      <dgm:spPr/>
    </dgm:pt>
    <dgm:pt modelId="{9BB62A6D-86E9-47DE-9818-58FB4BD37CE8}" type="pres">
      <dgm:prSet presAssocID="{945354BC-FD9D-4FF5-B6CE-2521454AECEB}" presName="composite" presStyleCnt="0"/>
      <dgm:spPr/>
    </dgm:pt>
    <dgm:pt modelId="{BEF8B76F-B70F-4B44-9E81-6999C0D23999}" type="pres">
      <dgm:prSet presAssocID="{945354BC-FD9D-4FF5-B6CE-2521454AECEB}" presName="imgShp" presStyleLbl="fgImgPlace1" presStyleIdx="5" presStyleCnt="6" custLinFactNeighborX="-59627" custLinFactNeighborY="273"/>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A8A1A4E9-70FB-45A1-BEA3-D0D40A5F1888}" type="pres">
      <dgm:prSet presAssocID="{945354BC-FD9D-4FF5-B6CE-2521454AECEB}" presName="txShp" presStyleLbl="node1" presStyleIdx="5" presStyleCnt="6">
        <dgm:presLayoutVars>
          <dgm:bulletEnabled val="1"/>
        </dgm:presLayoutVars>
      </dgm:prSet>
      <dgm:spPr/>
    </dgm:pt>
  </dgm:ptLst>
  <dgm:cxnLst>
    <dgm:cxn modelId="{2E2AF500-69FA-40AB-951A-C0D93141BAEA}" type="presOf" srcId="{945354BC-FD9D-4FF5-B6CE-2521454AECEB}" destId="{A8A1A4E9-70FB-45A1-BEA3-D0D40A5F1888}" srcOrd="0" destOrd="0" presId="urn:microsoft.com/office/officeart/2005/8/layout/vList3"/>
    <dgm:cxn modelId="{12BC6A1E-3BBF-4791-A86B-58479B4548D7}" srcId="{21642731-4C0F-4CA1-A9B9-AA3F62FD8CB9}" destId="{E098BAB8-BE1E-4545-AFB3-9838C60EA303}" srcOrd="2" destOrd="0" parTransId="{0DE50B47-D8D1-479A-983A-1C416E15E2EC}" sibTransId="{68B58ABE-562D-458B-97C6-50C13CCA6E12}"/>
    <dgm:cxn modelId="{A7B6C629-6AE7-4559-8CF6-5EDB65D0FB06}" type="presOf" srcId="{E8462406-DACA-4ABD-B4B2-8F17E1A1750A}" destId="{73995829-E137-4F9C-9CAA-A1D53E6087E9}" srcOrd="0" destOrd="0" presId="urn:microsoft.com/office/officeart/2005/8/layout/vList3"/>
    <dgm:cxn modelId="{55AC5630-AC91-4501-947C-4F2067E52A9C}" srcId="{21642731-4C0F-4CA1-A9B9-AA3F62FD8CB9}" destId="{FC855FE9-15F7-424D-AB37-DE03B21CE2F3}" srcOrd="0" destOrd="0" parTransId="{B8EF7425-E705-4E27-9F81-0F704C331DE6}" sibTransId="{D3FADF06-7A2D-4791-AEF9-CB42B2664A27}"/>
    <dgm:cxn modelId="{FFE65E41-AE8F-4900-BF0C-01E786C20A19}" type="presOf" srcId="{E098BAB8-BE1E-4545-AFB3-9838C60EA303}" destId="{4FFD3A60-C6D2-461D-936B-919A712DDBBF}" srcOrd="0" destOrd="0" presId="urn:microsoft.com/office/officeart/2005/8/layout/vList3"/>
    <dgm:cxn modelId="{9A967057-085D-4938-97FA-0348169D9645}" srcId="{21642731-4C0F-4CA1-A9B9-AA3F62FD8CB9}" destId="{E8462406-DACA-4ABD-B4B2-8F17E1A1750A}" srcOrd="1" destOrd="0" parTransId="{A3D8A51E-B60D-4885-8A31-3E180833B407}" sibTransId="{940298AF-D03F-4D1D-9EA2-BBF6D9CA9DAB}"/>
    <dgm:cxn modelId="{AB2DAE79-32AD-4429-A319-1F37202A2C06}" type="presOf" srcId="{A03B6273-2ECB-402A-8725-3866CA92DD1F}" destId="{51550AF8-B460-4E52-909F-AE2E32982B72}" srcOrd="0" destOrd="0" presId="urn:microsoft.com/office/officeart/2005/8/layout/vList3"/>
    <dgm:cxn modelId="{DB6FDF7B-47B1-455A-9F1E-1AA23EE8E2A9}" srcId="{21642731-4C0F-4CA1-A9B9-AA3F62FD8CB9}" destId="{A03B6273-2ECB-402A-8725-3866CA92DD1F}" srcOrd="3" destOrd="0" parTransId="{74C22DD8-272F-49C4-8FB9-EDBB32053892}" sibTransId="{FCD12B1F-0635-4839-B06B-DDEA0E2C474F}"/>
    <dgm:cxn modelId="{F99E577C-C7F2-4CA7-B5B1-7CB0467C82A2}" srcId="{21642731-4C0F-4CA1-A9B9-AA3F62FD8CB9}" destId="{E880C459-9AD4-4875-8D99-0FD9BDAD83E1}" srcOrd="4" destOrd="0" parTransId="{72F5D3F1-32BF-45EF-8C65-BF0453879DF5}" sibTransId="{374515D4-412D-4FE0-83B3-9BB05C95F12E}"/>
    <dgm:cxn modelId="{509AE7A5-5127-45F6-9322-3AD1A40A9D32}" type="presOf" srcId="{FC855FE9-15F7-424D-AB37-DE03B21CE2F3}" destId="{F11DEB8C-004E-44B4-A6BA-AA88290CC9F0}" srcOrd="0" destOrd="0" presId="urn:microsoft.com/office/officeart/2005/8/layout/vList3"/>
    <dgm:cxn modelId="{C1AC27B9-3B8F-41B7-AE20-402F01993198}" type="presOf" srcId="{21642731-4C0F-4CA1-A9B9-AA3F62FD8CB9}" destId="{D9EAD90B-2CCE-47E7-8D35-757907249274}" srcOrd="0" destOrd="0" presId="urn:microsoft.com/office/officeart/2005/8/layout/vList3"/>
    <dgm:cxn modelId="{53DECBBB-AF3E-45D7-BA12-0DA02C08CAFD}" type="presOf" srcId="{E880C459-9AD4-4875-8D99-0FD9BDAD83E1}" destId="{2CE64D67-7A4B-4776-8E93-A0E950230147}" srcOrd="0" destOrd="0" presId="urn:microsoft.com/office/officeart/2005/8/layout/vList3"/>
    <dgm:cxn modelId="{BE1AFBD8-3E70-4227-BE8F-33CE2A8FC8D3}" srcId="{21642731-4C0F-4CA1-A9B9-AA3F62FD8CB9}" destId="{945354BC-FD9D-4FF5-B6CE-2521454AECEB}" srcOrd="5" destOrd="0" parTransId="{CDE57066-B887-4DF0-B4B0-49AAA8CF1FAC}" sibTransId="{372CD3DD-127C-4BC3-87B9-D5F9AFDAF2C4}"/>
    <dgm:cxn modelId="{23003D88-AD38-4043-853E-19E0FB961320}" type="presParOf" srcId="{D9EAD90B-2CCE-47E7-8D35-757907249274}" destId="{28071B7D-0531-4CFD-A36F-1E7EF5FFDC9C}" srcOrd="0" destOrd="0" presId="urn:microsoft.com/office/officeart/2005/8/layout/vList3"/>
    <dgm:cxn modelId="{E1857B55-382C-42EE-B736-AF0A555D98AC}" type="presParOf" srcId="{28071B7D-0531-4CFD-A36F-1E7EF5FFDC9C}" destId="{8A48F555-D528-45B1-8655-1A36797AE253}" srcOrd="0" destOrd="0" presId="urn:microsoft.com/office/officeart/2005/8/layout/vList3"/>
    <dgm:cxn modelId="{4656DEBA-DECD-4A87-8331-FDCC7652FF95}" type="presParOf" srcId="{28071B7D-0531-4CFD-A36F-1E7EF5FFDC9C}" destId="{F11DEB8C-004E-44B4-A6BA-AA88290CC9F0}" srcOrd="1" destOrd="0" presId="urn:microsoft.com/office/officeart/2005/8/layout/vList3"/>
    <dgm:cxn modelId="{F9E819C5-EA56-4E86-99F4-D901A521619B}" type="presParOf" srcId="{D9EAD90B-2CCE-47E7-8D35-757907249274}" destId="{87CAE389-9092-4E04-8A46-9A3FEEE62160}" srcOrd="1" destOrd="0" presId="urn:microsoft.com/office/officeart/2005/8/layout/vList3"/>
    <dgm:cxn modelId="{FBAE9E07-AA37-444B-883F-E9598E8D50AD}" type="presParOf" srcId="{D9EAD90B-2CCE-47E7-8D35-757907249274}" destId="{3A4F75ED-A91A-4250-954D-E37AC721F31A}" srcOrd="2" destOrd="0" presId="urn:microsoft.com/office/officeart/2005/8/layout/vList3"/>
    <dgm:cxn modelId="{89A3C194-A604-4628-B9C3-A8027946FF3C}" type="presParOf" srcId="{3A4F75ED-A91A-4250-954D-E37AC721F31A}" destId="{DE571E48-67C1-496C-801D-83CD938B2471}" srcOrd="0" destOrd="0" presId="urn:microsoft.com/office/officeart/2005/8/layout/vList3"/>
    <dgm:cxn modelId="{82C95B8D-454E-46BB-BC97-90B4D6E2D757}" type="presParOf" srcId="{3A4F75ED-A91A-4250-954D-E37AC721F31A}" destId="{73995829-E137-4F9C-9CAA-A1D53E6087E9}" srcOrd="1" destOrd="0" presId="urn:microsoft.com/office/officeart/2005/8/layout/vList3"/>
    <dgm:cxn modelId="{D7956EA4-7050-4634-B2AD-24BEB420DE1B}" type="presParOf" srcId="{D9EAD90B-2CCE-47E7-8D35-757907249274}" destId="{81A33712-4248-4EB5-BBCF-D78806472586}" srcOrd="3" destOrd="0" presId="urn:microsoft.com/office/officeart/2005/8/layout/vList3"/>
    <dgm:cxn modelId="{318CA16B-EE3D-4720-B34C-1BB2A659D550}" type="presParOf" srcId="{D9EAD90B-2CCE-47E7-8D35-757907249274}" destId="{B70B1450-0CAA-458F-814A-425BF53123D0}" srcOrd="4" destOrd="0" presId="urn:microsoft.com/office/officeart/2005/8/layout/vList3"/>
    <dgm:cxn modelId="{90693CAE-1AF9-4E25-AD85-ADDB5FC8A90D}" type="presParOf" srcId="{B70B1450-0CAA-458F-814A-425BF53123D0}" destId="{C24AFD50-71C0-4BE0-97E6-D1974A6F2353}" srcOrd="0" destOrd="0" presId="urn:microsoft.com/office/officeart/2005/8/layout/vList3"/>
    <dgm:cxn modelId="{4EB8583B-DE89-47CB-98C6-848EBF88C74E}" type="presParOf" srcId="{B70B1450-0CAA-458F-814A-425BF53123D0}" destId="{4FFD3A60-C6D2-461D-936B-919A712DDBBF}" srcOrd="1" destOrd="0" presId="urn:microsoft.com/office/officeart/2005/8/layout/vList3"/>
    <dgm:cxn modelId="{B1557852-C4BA-47CC-8C03-4B1A13EB6662}" type="presParOf" srcId="{D9EAD90B-2CCE-47E7-8D35-757907249274}" destId="{2335C28B-5044-4819-B134-C45B0EBC0CE1}" srcOrd="5" destOrd="0" presId="urn:microsoft.com/office/officeart/2005/8/layout/vList3"/>
    <dgm:cxn modelId="{4FBF84EC-3E97-4901-8225-8878C4E08271}" type="presParOf" srcId="{D9EAD90B-2CCE-47E7-8D35-757907249274}" destId="{11AF5C3C-356D-4E07-8BC1-B0BE8CE888F9}" srcOrd="6" destOrd="0" presId="urn:microsoft.com/office/officeart/2005/8/layout/vList3"/>
    <dgm:cxn modelId="{81A69120-5D8D-4653-BC28-E0A6F0090A42}" type="presParOf" srcId="{11AF5C3C-356D-4E07-8BC1-B0BE8CE888F9}" destId="{A26900E2-C5BD-4F6E-AD6E-34C618AAE5D7}" srcOrd="0" destOrd="0" presId="urn:microsoft.com/office/officeart/2005/8/layout/vList3"/>
    <dgm:cxn modelId="{CC678136-B54E-4DF0-98F7-7F0D468377B9}" type="presParOf" srcId="{11AF5C3C-356D-4E07-8BC1-B0BE8CE888F9}" destId="{51550AF8-B460-4E52-909F-AE2E32982B72}" srcOrd="1" destOrd="0" presId="urn:microsoft.com/office/officeart/2005/8/layout/vList3"/>
    <dgm:cxn modelId="{DCC6F56C-556C-41E0-925A-354E30CF6BD3}" type="presParOf" srcId="{D9EAD90B-2CCE-47E7-8D35-757907249274}" destId="{AF4C2992-3B9E-4466-BA09-2EAB4D369DD6}" srcOrd="7" destOrd="0" presId="urn:microsoft.com/office/officeart/2005/8/layout/vList3"/>
    <dgm:cxn modelId="{7B0D382E-3B03-4A63-86F0-50D424944022}" type="presParOf" srcId="{D9EAD90B-2CCE-47E7-8D35-757907249274}" destId="{0A629458-4EFF-4AB9-91AD-A7439BC21EE1}" srcOrd="8" destOrd="0" presId="urn:microsoft.com/office/officeart/2005/8/layout/vList3"/>
    <dgm:cxn modelId="{526DBE6A-F352-470A-B193-1C370B53503F}" type="presParOf" srcId="{0A629458-4EFF-4AB9-91AD-A7439BC21EE1}" destId="{5EADDBC4-28E6-4C6D-B7E8-066FAEBEBBB0}" srcOrd="0" destOrd="0" presId="urn:microsoft.com/office/officeart/2005/8/layout/vList3"/>
    <dgm:cxn modelId="{6B03AF5D-4E08-4F6E-8141-50513434F7C5}" type="presParOf" srcId="{0A629458-4EFF-4AB9-91AD-A7439BC21EE1}" destId="{2CE64D67-7A4B-4776-8E93-A0E950230147}" srcOrd="1" destOrd="0" presId="urn:microsoft.com/office/officeart/2005/8/layout/vList3"/>
    <dgm:cxn modelId="{C7ACF2F6-651D-4AB7-983C-EA25DE82DE29}" type="presParOf" srcId="{D9EAD90B-2CCE-47E7-8D35-757907249274}" destId="{8AF0005B-6DE0-4D7F-9069-87291B93A176}" srcOrd="9" destOrd="0" presId="urn:microsoft.com/office/officeart/2005/8/layout/vList3"/>
    <dgm:cxn modelId="{60AA4298-9E13-465C-8E92-D306CA701EFA}" type="presParOf" srcId="{D9EAD90B-2CCE-47E7-8D35-757907249274}" destId="{9BB62A6D-86E9-47DE-9818-58FB4BD37CE8}" srcOrd="10" destOrd="0" presId="urn:microsoft.com/office/officeart/2005/8/layout/vList3"/>
    <dgm:cxn modelId="{4A5083C0-01C6-4FA8-B0F2-5EE071FDB7E2}" type="presParOf" srcId="{9BB62A6D-86E9-47DE-9818-58FB4BD37CE8}" destId="{BEF8B76F-B70F-4B44-9E81-6999C0D23999}" srcOrd="0" destOrd="0" presId="urn:microsoft.com/office/officeart/2005/8/layout/vList3"/>
    <dgm:cxn modelId="{4CBA5334-D413-4A8D-B6D4-0A17BB942A97}" type="presParOf" srcId="{9BB62A6D-86E9-47DE-9818-58FB4BD37CE8}" destId="{A8A1A4E9-70FB-45A1-BEA3-D0D40A5F1888}"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B2E415-3D39-4330-BD20-D6B6712AC2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DB6AEEE-1D80-4BB9-B0DE-E7F497B5DCA7}">
      <dgm:prSet/>
      <dgm:spPr>
        <a:solidFill>
          <a:schemeClr val="accent2">
            <a:lumMod val="60000"/>
            <a:lumOff val="40000"/>
          </a:schemeClr>
        </a:solidFill>
      </dgm:spPr>
      <dgm:t>
        <a:bodyPr/>
        <a:lstStyle/>
        <a:p>
          <a:r>
            <a:rPr lang="en-CA" b="0" i="0"/>
            <a:t>1. Apply product liberally to palms of hands</a:t>
          </a:r>
          <a:endParaRPr lang="en-CA"/>
        </a:p>
      </dgm:t>
    </dgm:pt>
    <dgm:pt modelId="{FECFC316-5F11-4E97-B77E-104430BB866F}" type="parTrans" cxnId="{91D08513-4190-43E2-AD2A-7AD463F897B0}">
      <dgm:prSet/>
      <dgm:spPr/>
      <dgm:t>
        <a:bodyPr/>
        <a:lstStyle/>
        <a:p>
          <a:endParaRPr lang="en-CA"/>
        </a:p>
      </dgm:t>
    </dgm:pt>
    <dgm:pt modelId="{B4D7DBC5-0A01-4713-8BDB-9F1DD6249C78}" type="sibTrans" cxnId="{91D08513-4190-43E2-AD2A-7AD463F897B0}">
      <dgm:prSet/>
      <dgm:spPr/>
      <dgm:t>
        <a:bodyPr/>
        <a:lstStyle/>
        <a:p>
          <a:endParaRPr lang="en-CA"/>
        </a:p>
      </dgm:t>
    </dgm:pt>
    <dgm:pt modelId="{693A612A-32E0-4D97-8815-8EB3335608FA}">
      <dgm:prSet/>
      <dgm:spPr>
        <a:solidFill>
          <a:schemeClr val="accent2">
            <a:lumMod val="60000"/>
            <a:lumOff val="40000"/>
          </a:schemeClr>
        </a:solidFill>
      </dgm:spPr>
      <dgm:t>
        <a:bodyPr/>
        <a:lstStyle/>
        <a:p>
          <a:r>
            <a:rPr lang="en-CA" b="0" i="0"/>
            <a:t>2. Spread thoroughly over hands, including backs, thumbs, and wrists</a:t>
          </a:r>
          <a:endParaRPr lang="en-CA"/>
        </a:p>
      </dgm:t>
    </dgm:pt>
    <dgm:pt modelId="{F669A807-5911-4EAA-B984-3EE9AD2595AF}" type="parTrans" cxnId="{026E0E80-4C81-4470-93A9-CCBF8860D98E}">
      <dgm:prSet/>
      <dgm:spPr/>
      <dgm:t>
        <a:bodyPr/>
        <a:lstStyle/>
        <a:p>
          <a:endParaRPr lang="en-CA"/>
        </a:p>
      </dgm:t>
    </dgm:pt>
    <dgm:pt modelId="{AB0DE789-7DD7-49B6-B20F-812AA9DFC703}" type="sibTrans" cxnId="{026E0E80-4C81-4470-93A9-CCBF8860D98E}">
      <dgm:prSet/>
      <dgm:spPr/>
      <dgm:t>
        <a:bodyPr/>
        <a:lstStyle/>
        <a:p>
          <a:endParaRPr lang="en-CA"/>
        </a:p>
      </dgm:t>
    </dgm:pt>
    <dgm:pt modelId="{A62D61EC-72D5-44FD-9F9F-369701FF2CD9}">
      <dgm:prSet/>
      <dgm:spPr>
        <a:solidFill>
          <a:schemeClr val="accent2">
            <a:lumMod val="60000"/>
            <a:lumOff val="40000"/>
          </a:schemeClr>
        </a:solidFill>
      </dgm:spPr>
      <dgm:t>
        <a:bodyPr/>
        <a:lstStyle/>
        <a:p>
          <a:r>
            <a:rPr lang="en-CA" b="0" i="0"/>
            <a:t>3. Rub until dry (15 seconds)</a:t>
          </a:r>
          <a:endParaRPr lang="en-CA"/>
        </a:p>
      </dgm:t>
    </dgm:pt>
    <dgm:pt modelId="{CCB51ABF-70FD-409A-977C-DB671BBAB821}" type="parTrans" cxnId="{9A78D3C3-57BE-4942-9369-BAE5D82BF7F2}">
      <dgm:prSet/>
      <dgm:spPr/>
      <dgm:t>
        <a:bodyPr/>
        <a:lstStyle/>
        <a:p>
          <a:endParaRPr lang="en-CA"/>
        </a:p>
      </dgm:t>
    </dgm:pt>
    <dgm:pt modelId="{262DEF00-43BA-481E-B5AE-036CE7B4E2DD}" type="sibTrans" cxnId="{9A78D3C3-57BE-4942-9369-BAE5D82BF7F2}">
      <dgm:prSet/>
      <dgm:spPr/>
      <dgm:t>
        <a:bodyPr/>
        <a:lstStyle/>
        <a:p>
          <a:endParaRPr lang="en-CA"/>
        </a:p>
      </dgm:t>
    </dgm:pt>
    <dgm:pt modelId="{976F9BF8-BA36-4AEC-86F3-A61A322F6D39}" type="pres">
      <dgm:prSet presAssocID="{E4B2E415-3D39-4330-BD20-D6B6712AC26B}" presName="linear" presStyleCnt="0">
        <dgm:presLayoutVars>
          <dgm:animLvl val="lvl"/>
          <dgm:resizeHandles val="exact"/>
        </dgm:presLayoutVars>
      </dgm:prSet>
      <dgm:spPr/>
    </dgm:pt>
    <dgm:pt modelId="{2FA6772B-8A57-4C83-A6BD-6DFDA4D96E83}" type="pres">
      <dgm:prSet presAssocID="{9DB6AEEE-1D80-4BB9-B0DE-E7F497B5DCA7}" presName="parentText" presStyleLbl="node1" presStyleIdx="0" presStyleCnt="3" custLinFactY="-23940" custLinFactNeighborX="-725" custLinFactNeighborY="-100000">
        <dgm:presLayoutVars>
          <dgm:chMax val="0"/>
          <dgm:bulletEnabled val="1"/>
        </dgm:presLayoutVars>
      </dgm:prSet>
      <dgm:spPr/>
    </dgm:pt>
    <dgm:pt modelId="{82A2A2DE-6DE7-4140-B109-90F2787C1523}" type="pres">
      <dgm:prSet presAssocID="{B4D7DBC5-0A01-4713-8BDB-9F1DD6249C78}" presName="spacer" presStyleCnt="0"/>
      <dgm:spPr/>
    </dgm:pt>
    <dgm:pt modelId="{2FFE7E7A-0336-48EE-87B4-863F01C9ECAE}" type="pres">
      <dgm:prSet presAssocID="{693A612A-32E0-4D97-8815-8EB3335608FA}" presName="parentText" presStyleLbl="node1" presStyleIdx="1" presStyleCnt="3" custLinFactY="-19208" custLinFactNeighborX="-242" custLinFactNeighborY="-100000">
        <dgm:presLayoutVars>
          <dgm:chMax val="0"/>
          <dgm:bulletEnabled val="1"/>
        </dgm:presLayoutVars>
      </dgm:prSet>
      <dgm:spPr/>
    </dgm:pt>
    <dgm:pt modelId="{081EB8AB-8956-4D9F-B772-D50F7F546997}" type="pres">
      <dgm:prSet presAssocID="{AB0DE789-7DD7-49B6-B20F-812AA9DFC703}" presName="spacer" presStyleCnt="0"/>
      <dgm:spPr/>
    </dgm:pt>
    <dgm:pt modelId="{56F73A70-0741-4C26-AC20-5D0EB930A4B5}" type="pres">
      <dgm:prSet presAssocID="{A62D61EC-72D5-44FD-9F9F-369701FF2CD9}" presName="parentText" presStyleLbl="node1" presStyleIdx="2" presStyleCnt="3" custLinFactY="-15638" custLinFactNeighborX="-242" custLinFactNeighborY="-100000">
        <dgm:presLayoutVars>
          <dgm:chMax val="0"/>
          <dgm:bulletEnabled val="1"/>
        </dgm:presLayoutVars>
      </dgm:prSet>
      <dgm:spPr/>
    </dgm:pt>
  </dgm:ptLst>
  <dgm:cxnLst>
    <dgm:cxn modelId="{91D08513-4190-43E2-AD2A-7AD463F897B0}" srcId="{E4B2E415-3D39-4330-BD20-D6B6712AC26B}" destId="{9DB6AEEE-1D80-4BB9-B0DE-E7F497B5DCA7}" srcOrd="0" destOrd="0" parTransId="{FECFC316-5F11-4E97-B77E-104430BB866F}" sibTransId="{B4D7DBC5-0A01-4713-8BDB-9F1DD6249C78}"/>
    <dgm:cxn modelId="{57D3C23C-D001-47D8-8B45-1F7C7AAC6AA2}" type="presOf" srcId="{9DB6AEEE-1D80-4BB9-B0DE-E7F497B5DCA7}" destId="{2FA6772B-8A57-4C83-A6BD-6DFDA4D96E83}" srcOrd="0" destOrd="0" presId="urn:microsoft.com/office/officeart/2005/8/layout/vList2"/>
    <dgm:cxn modelId="{026E0E80-4C81-4470-93A9-CCBF8860D98E}" srcId="{E4B2E415-3D39-4330-BD20-D6B6712AC26B}" destId="{693A612A-32E0-4D97-8815-8EB3335608FA}" srcOrd="1" destOrd="0" parTransId="{F669A807-5911-4EAA-B984-3EE9AD2595AF}" sibTransId="{AB0DE789-7DD7-49B6-B20F-812AA9DFC703}"/>
    <dgm:cxn modelId="{B96D4F8D-CEDF-4BF0-8ED2-E47668F72BBF}" type="presOf" srcId="{E4B2E415-3D39-4330-BD20-D6B6712AC26B}" destId="{976F9BF8-BA36-4AEC-86F3-A61A322F6D39}" srcOrd="0" destOrd="0" presId="urn:microsoft.com/office/officeart/2005/8/layout/vList2"/>
    <dgm:cxn modelId="{0C4FF799-57D9-4EAF-92A0-4444162E40CE}" type="presOf" srcId="{693A612A-32E0-4D97-8815-8EB3335608FA}" destId="{2FFE7E7A-0336-48EE-87B4-863F01C9ECAE}" srcOrd="0" destOrd="0" presId="urn:microsoft.com/office/officeart/2005/8/layout/vList2"/>
    <dgm:cxn modelId="{9A78D3C3-57BE-4942-9369-BAE5D82BF7F2}" srcId="{E4B2E415-3D39-4330-BD20-D6B6712AC26B}" destId="{A62D61EC-72D5-44FD-9F9F-369701FF2CD9}" srcOrd="2" destOrd="0" parTransId="{CCB51ABF-70FD-409A-977C-DB671BBAB821}" sibTransId="{262DEF00-43BA-481E-B5AE-036CE7B4E2DD}"/>
    <dgm:cxn modelId="{F893BFDC-7AAF-4B0E-92CD-F1C67D801FDB}" type="presOf" srcId="{A62D61EC-72D5-44FD-9F9F-369701FF2CD9}" destId="{56F73A70-0741-4C26-AC20-5D0EB930A4B5}" srcOrd="0" destOrd="0" presId="urn:microsoft.com/office/officeart/2005/8/layout/vList2"/>
    <dgm:cxn modelId="{E071FA0B-7121-41D5-8CD0-7610909DCD78}" type="presParOf" srcId="{976F9BF8-BA36-4AEC-86F3-A61A322F6D39}" destId="{2FA6772B-8A57-4C83-A6BD-6DFDA4D96E83}" srcOrd="0" destOrd="0" presId="urn:microsoft.com/office/officeart/2005/8/layout/vList2"/>
    <dgm:cxn modelId="{82C66CD3-A0F7-4F6B-92BB-CDA99B495C15}" type="presParOf" srcId="{976F9BF8-BA36-4AEC-86F3-A61A322F6D39}" destId="{82A2A2DE-6DE7-4140-B109-90F2787C1523}" srcOrd="1" destOrd="0" presId="urn:microsoft.com/office/officeart/2005/8/layout/vList2"/>
    <dgm:cxn modelId="{DEE4F9C2-8E08-42FF-849F-E713BACF754C}" type="presParOf" srcId="{976F9BF8-BA36-4AEC-86F3-A61A322F6D39}" destId="{2FFE7E7A-0336-48EE-87B4-863F01C9ECAE}" srcOrd="2" destOrd="0" presId="urn:microsoft.com/office/officeart/2005/8/layout/vList2"/>
    <dgm:cxn modelId="{DCCE29C2-0B8E-4EA1-871A-FBCD0FCBFBDE}" type="presParOf" srcId="{976F9BF8-BA36-4AEC-86F3-A61A322F6D39}" destId="{081EB8AB-8956-4D9F-B772-D50F7F546997}" srcOrd="3" destOrd="0" presId="urn:microsoft.com/office/officeart/2005/8/layout/vList2"/>
    <dgm:cxn modelId="{0349A1A4-00FA-4E1A-B60F-0070897AD0CE}" type="presParOf" srcId="{976F9BF8-BA36-4AEC-86F3-A61A322F6D39}" destId="{56F73A70-0741-4C26-AC20-5D0EB930A4B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F18EE4-9C0C-4C42-819C-AFBF55352F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57A7E41A-D8BC-4E8E-9204-1F410AFB0C00}">
      <dgm:prSet custT="1"/>
      <dgm:spPr>
        <a:solidFill>
          <a:schemeClr val="accent2"/>
        </a:solidFill>
      </dgm:spPr>
      <dgm:t>
        <a:bodyPr/>
        <a:lstStyle/>
        <a:p>
          <a:r>
            <a:rPr lang="en-CA" sz="2400"/>
            <a:t>ABHR is the </a:t>
          </a:r>
          <a:r>
            <a:rPr lang="en-CA" sz="2400" i="1"/>
            <a:t>preferred</a:t>
          </a:r>
          <a:r>
            <a:rPr lang="en-CA" sz="2400"/>
            <a:t> method of Hand Hygiene when hands are </a:t>
          </a:r>
          <a:r>
            <a:rPr lang="en-CA" sz="2400" i="1"/>
            <a:t>not visibly soiled</a:t>
          </a:r>
        </a:p>
      </dgm:t>
    </dgm:pt>
    <dgm:pt modelId="{E18D0931-EF41-4DE1-83B3-818B5AF92EB8}" type="parTrans" cxnId="{5DF4B944-7801-4BC1-8185-C7740F015337}">
      <dgm:prSet/>
      <dgm:spPr/>
      <dgm:t>
        <a:bodyPr/>
        <a:lstStyle/>
        <a:p>
          <a:endParaRPr lang="en-CA"/>
        </a:p>
      </dgm:t>
    </dgm:pt>
    <dgm:pt modelId="{9A924928-0C70-45A7-B776-0D81E7DCB174}" type="sibTrans" cxnId="{5DF4B944-7801-4BC1-8185-C7740F015337}">
      <dgm:prSet/>
      <dgm:spPr/>
      <dgm:t>
        <a:bodyPr/>
        <a:lstStyle/>
        <a:p>
          <a:endParaRPr lang="en-CA"/>
        </a:p>
      </dgm:t>
    </dgm:pt>
    <dgm:pt modelId="{3F1C78EB-62E7-4103-AF40-B71DAD9C0FE2}" type="pres">
      <dgm:prSet presAssocID="{4CF18EE4-9C0C-4C42-819C-AFBF55352F54}" presName="linear" presStyleCnt="0">
        <dgm:presLayoutVars>
          <dgm:animLvl val="lvl"/>
          <dgm:resizeHandles val="exact"/>
        </dgm:presLayoutVars>
      </dgm:prSet>
      <dgm:spPr/>
    </dgm:pt>
    <dgm:pt modelId="{DA8BA70C-3D87-4F83-B434-933FE3FB2E5A}" type="pres">
      <dgm:prSet presAssocID="{57A7E41A-D8BC-4E8E-9204-1F410AFB0C00}" presName="parentText" presStyleLbl="node1" presStyleIdx="0" presStyleCnt="1" custLinFactNeighborX="-1091" custLinFactNeighborY="-12455">
        <dgm:presLayoutVars>
          <dgm:chMax val="0"/>
          <dgm:bulletEnabled val="1"/>
        </dgm:presLayoutVars>
      </dgm:prSet>
      <dgm:spPr/>
    </dgm:pt>
  </dgm:ptLst>
  <dgm:cxnLst>
    <dgm:cxn modelId="{5DF4B944-7801-4BC1-8185-C7740F015337}" srcId="{4CF18EE4-9C0C-4C42-819C-AFBF55352F54}" destId="{57A7E41A-D8BC-4E8E-9204-1F410AFB0C00}" srcOrd="0" destOrd="0" parTransId="{E18D0931-EF41-4DE1-83B3-818B5AF92EB8}" sibTransId="{9A924928-0C70-45A7-B776-0D81E7DCB174}"/>
    <dgm:cxn modelId="{5D190268-3A4E-4479-BA33-6C02772CB928}" type="presOf" srcId="{4CF18EE4-9C0C-4C42-819C-AFBF55352F54}" destId="{3F1C78EB-62E7-4103-AF40-B71DAD9C0FE2}" srcOrd="0" destOrd="0" presId="urn:microsoft.com/office/officeart/2005/8/layout/vList2"/>
    <dgm:cxn modelId="{E14010BB-1DCF-4B5D-9093-89CC3943816E}" type="presOf" srcId="{57A7E41A-D8BC-4E8E-9204-1F410AFB0C00}" destId="{DA8BA70C-3D87-4F83-B434-933FE3FB2E5A}" srcOrd="0" destOrd="0" presId="urn:microsoft.com/office/officeart/2005/8/layout/vList2"/>
    <dgm:cxn modelId="{A2D98D12-5E1B-4147-88D5-D05E9BF904F1}" type="presParOf" srcId="{3F1C78EB-62E7-4103-AF40-B71DAD9C0FE2}" destId="{DA8BA70C-3D87-4F83-B434-933FE3FB2E5A}"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6FB14A4-AD19-4964-A7E1-843DF7B938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888595F6-4D43-479C-B494-D355B5FE2A41}">
      <dgm:prSet custT="1"/>
      <dgm:spPr>
        <a:solidFill>
          <a:schemeClr val="accent2"/>
        </a:solidFill>
      </dgm:spPr>
      <dgm:t>
        <a:bodyPr/>
        <a:lstStyle/>
        <a:p>
          <a:r>
            <a:rPr lang="en-US" sz="2400"/>
            <a:t>Hand hygiene with soap </a:t>
          </a:r>
          <a:r>
            <a:rPr lang="en-US" sz="2400" b="0" i="0" baseline="0"/>
            <a:t>water MUST be performed when hands are visibly soiled, or during Norovirus or </a:t>
          </a:r>
          <a:r>
            <a:rPr lang="en-US" sz="2400" b="0" i="1" baseline="0"/>
            <a:t>Clostridioides difficile </a:t>
          </a:r>
          <a:r>
            <a:rPr lang="en-US" sz="2400" b="0" i="0" baseline="0"/>
            <a:t>(</a:t>
          </a:r>
          <a:r>
            <a:rPr lang="en-US" sz="2400" b="0" baseline="0"/>
            <a:t>CDI) Outbreaks. </a:t>
          </a:r>
          <a:endParaRPr lang="en-CA" sz="2400"/>
        </a:p>
      </dgm:t>
    </dgm:pt>
    <dgm:pt modelId="{8EA7D461-CB82-4B43-BC6A-49A20E2F4FBD}" type="parTrans" cxnId="{982BA605-9E89-4E47-B616-B65ED8093839}">
      <dgm:prSet/>
      <dgm:spPr/>
      <dgm:t>
        <a:bodyPr/>
        <a:lstStyle/>
        <a:p>
          <a:endParaRPr lang="en-CA"/>
        </a:p>
      </dgm:t>
    </dgm:pt>
    <dgm:pt modelId="{A7AAD86C-5AAE-4F68-A041-5B87F0F577A7}" type="sibTrans" cxnId="{982BA605-9E89-4E47-B616-B65ED8093839}">
      <dgm:prSet/>
      <dgm:spPr/>
      <dgm:t>
        <a:bodyPr/>
        <a:lstStyle/>
        <a:p>
          <a:endParaRPr lang="en-CA"/>
        </a:p>
      </dgm:t>
    </dgm:pt>
    <dgm:pt modelId="{97F143CC-B324-4100-A5B1-B9AB49DF28E8}" type="pres">
      <dgm:prSet presAssocID="{26FB14A4-AD19-4964-A7E1-843DF7B9388F}" presName="linear" presStyleCnt="0">
        <dgm:presLayoutVars>
          <dgm:animLvl val="lvl"/>
          <dgm:resizeHandles val="exact"/>
        </dgm:presLayoutVars>
      </dgm:prSet>
      <dgm:spPr/>
    </dgm:pt>
    <dgm:pt modelId="{CAD43CAE-3773-4DB9-81B8-1DD16CB3B3B2}" type="pres">
      <dgm:prSet presAssocID="{888595F6-4D43-479C-B494-D355B5FE2A41}" presName="parentText" presStyleLbl="node1" presStyleIdx="0" presStyleCnt="1" custScaleY="298897" custLinFactNeighborX="-163" custLinFactNeighborY="-36720">
        <dgm:presLayoutVars>
          <dgm:chMax val="0"/>
          <dgm:bulletEnabled val="1"/>
        </dgm:presLayoutVars>
      </dgm:prSet>
      <dgm:spPr/>
    </dgm:pt>
  </dgm:ptLst>
  <dgm:cxnLst>
    <dgm:cxn modelId="{982BA605-9E89-4E47-B616-B65ED8093839}" srcId="{26FB14A4-AD19-4964-A7E1-843DF7B9388F}" destId="{888595F6-4D43-479C-B494-D355B5FE2A41}" srcOrd="0" destOrd="0" parTransId="{8EA7D461-CB82-4B43-BC6A-49A20E2F4FBD}" sibTransId="{A7AAD86C-5AAE-4F68-A041-5B87F0F577A7}"/>
    <dgm:cxn modelId="{74EC8C34-BD31-466A-9F6E-DB049D74ADA6}" type="presOf" srcId="{888595F6-4D43-479C-B494-D355B5FE2A41}" destId="{CAD43CAE-3773-4DB9-81B8-1DD16CB3B3B2}" srcOrd="0" destOrd="0" presId="urn:microsoft.com/office/officeart/2005/8/layout/vList2"/>
    <dgm:cxn modelId="{05248F78-D1C0-4969-A252-4BD8D0EF76B1}" type="presOf" srcId="{26FB14A4-AD19-4964-A7E1-843DF7B9388F}" destId="{97F143CC-B324-4100-A5B1-B9AB49DF28E8}" srcOrd="0" destOrd="0" presId="urn:microsoft.com/office/officeart/2005/8/layout/vList2"/>
    <dgm:cxn modelId="{616AF621-E958-4571-9435-2419CAF6465F}" type="presParOf" srcId="{97F143CC-B324-4100-A5B1-B9AB49DF28E8}" destId="{CAD43CAE-3773-4DB9-81B8-1DD16CB3B3B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B2E415-3D39-4330-BD20-D6B6712AC2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9DB6AEEE-1D80-4BB9-B0DE-E7F497B5DCA7}">
      <dgm:prSet custT="1"/>
      <dgm:spPr>
        <a:solidFill>
          <a:schemeClr val="accent2">
            <a:lumMod val="60000"/>
            <a:lumOff val="40000"/>
          </a:schemeClr>
        </a:solidFill>
      </dgm:spPr>
      <dgm:t>
        <a:bodyPr/>
        <a:lstStyle/>
        <a:p>
          <a:r>
            <a:rPr lang="en-CA" sz="1600" b="1" i="0"/>
            <a:t>1.Wet hands with warm running water</a:t>
          </a:r>
          <a:endParaRPr lang="en-CA" sz="1600" b="1"/>
        </a:p>
      </dgm:t>
    </dgm:pt>
    <dgm:pt modelId="{FECFC316-5F11-4E97-B77E-104430BB866F}" type="parTrans" cxnId="{91D08513-4190-43E2-AD2A-7AD463F897B0}">
      <dgm:prSet/>
      <dgm:spPr/>
      <dgm:t>
        <a:bodyPr/>
        <a:lstStyle/>
        <a:p>
          <a:endParaRPr lang="en-CA"/>
        </a:p>
      </dgm:t>
    </dgm:pt>
    <dgm:pt modelId="{B4D7DBC5-0A01-4713-8BDB-9F1DD6249C78}" type="sibTrans" cxnId="{91D08513-4190-43E2-AD2A-7AD463F897B0}">
      <dgm:prSet/>
      <dgm:spPr/>
      <dgm:t>
        <a:bodyPr/>
        <a:lstStyle/>
        <a:p>
          <a:endParaRPr lang="en-CA"/>
        </a:p>
      </dgm:t>
    </dgm:pt>
    <dgm:pt modelId="{693A612A-32E0-4D97-8815-8EB3335608FA}">
      <dgm:prSet custT="1"/>
      <dgm:spPr>
        <a:solidFill>
          <a:schemeClr val="accent2">
            <a:lumMod val="60000"/>
            <a:lumOff val="40000"/>
          </a:schemeClr>
        </a:solidFill>
      </dgm:spPr>
      <dgm:t>
        <a:bodyPr/>
        <a:lstStyle/>
        <a:p>
          <a:r>
            <a:rPr lang="en-US" sz="1600" b="1"/>
            <a:t>2</a:t>
          </a:r>
          <a:r>
            <a:rPr lang="en-US" sz="1600"/>
            <a:t>. </a:t>
          </a:r>
          <a:r>
            <a:rPr lang="en-US" sz="1600" b="1"/>
            <a:t>Apply soap</a:t>
          </a:r>
          <a:endParaRPr lang="en-CA" sz="1600" b="1"/>
        </a:p>
      </dgm:t>
    </dgm:pt>
    <dgm:pt modelId="{F669A807-5911-4EAA-B984-3EE9AD2595AF}" type="parTrans" cxnId="{026E0E80-4C81-4470-93A9-CCBF8860D98E}">
      <dgm:prSet/>
      <dgm:spPr/>
      <dgm:t>
        <a:bodyPr/>
        <a:lstStyle/>
        <a:p>
          <a:endParaRPr lang="en-CA"/>
        </a:p>
      </dgm:t>
    </dgm:pt>
    <dgm:pt modelId="{AB0DE789-7DD7-49B6-B20F-812AA9DFC703}" type="sibTrans" cxnId="{026E0E80-4C81-4470-93A9-CCBF8860D98E}">
      <dgm:prSet/>
      <dgm:spPr/>
      <dgm:t>
        <a:bodyPr/>
        <a:lstStyle/>
        <a:p>
          <a:endParaRPr lang="en-CA"/>
        </a:p>
      </dgm:t>
    </dgm:pt>
    <dgm:pt modelId="{A62D61EC-72D5-44FD-9F9F-369701FF2CD9}">
      <dgm:prSet custT="1"/>
      <dgm:spPr>
        <a:solidFill>
          <a:schemeClr val="accent2">
            <a:lumMod val="60000"/>
            <a:lumOff val="40000"/>
          </a:schemeClr>
        </a:solidFill>
      </dgm:spPr>
      <dgm:t>
        <a:bodyPr/>
        <a:lstStyle/>
        <a:p>
          <a:r>
            <a:rPr lang="en-CA" sz="1400" b="1" i="0"/>
            <a:t>3. Lather hands for 15 seconds, scrubbing backs of hands, thumbs and wrists</a:t>
          </a:r>
          <a:endParaRPr lang="en-CA" sz="1400" b="1" dirty="0"/>
        </a:p>
      </dgm:t>
    </dgm:pt>
    <dgm:pt modelId="{CCB51ABF-70FD-409A-977C-DB671BBAB821}" type="parTrans" cxnId="{9A78D3C3-57BE-4942-9369-BAE5D82BF7F2}">
      <dgm:prSet/>
      <dgm:spPr/>
      <dgm:t>
        <a:bodyPr/>
        <a:lstStyle/>
        <a:p>
          <a:endParaRPr lang="en-CA"/>
        </a:p>
      </dgm:t>
    </dgm:pt>
    <dgm:pt modelId="{262DEF00-43BA-481E-B5AE-036CE7B4E2DD}" type="sibTrans" cxnId="{9A78D3C3-57BE-4942-9369-BAE5D82BF7F2}">
      <dgm:prSet/>
      <dgm:spPr/>
      <dgm:t>
        <a:bodyPr/>
        <a:lstStyle/>
        <a:p>
          <a:endParaRPr lang="en-CA"/>
        </a:p>
      </dgm:t>
    </dgm:pt>
    <dgm:pt modelId="{6947AF9C-7DFA-43C4-A5C8-00E553DE0A1A}">
      <dgm:prSet custT="1"/>
      <dgm:spPr>
        <a:solidFill>
          <a:schemeClr val="accent2">
            <a:lumMod val="60000"/>
            <a:lumOff val="40000"/>
          </a:schemeClr>
        </a:solidFill>
      </dgm:spPr>
      <dgm:t>
        <a:bodyPr/>
        <a:lstStyle/>
        <a:p>
          <a:r>
            <a:rPr lang="en-US" sz="1600" b="1"/>
            <a:t>4. Rinse well with warm running water</a:t>
          </a:r>
          <a:endParaRPr lang="en-CA" sz="1600" b="1"/>
        </a:p>
      </dgm:t>
    </dgm:pt>
    <dgm:pt modelId="{FB479167-5A55-40D3-8E73-8EDFF6946A91}" type="parTrans" cxnId="{8E9DF33E-5A13-4889-A03F-70C070D7171F}">
      <dgm:prSet/>
      <dgm:spPr/>
      <dgm:t>
        <a:bodyPr/>
        <a:lstStyle/>
        <a:p>
          <a:endParaRPr lang="en-CA"/>
        </a:p>
      </dgm:t>
    </dgm:pt>
    <dgm:pt modelId="{CF4292FE-6B1C-4278-B44B-E5801B0EFB2E}" type="sibTrans" cxnId="{8E9DF33E-5A13-4889-A03F-70C070D7171F}">
      <dgm:prSet/>
      <dgm:spPr/>
      <dgm:t>
        <a:bodyPr/>
        <a:lstStyle/>
        <a:p>
          <a:endParaRPr lang="en-CA"/>
        </a:p>
      </dgm:t>
    </dgm:pt>
    <dgm:pt modelId="{3306E37E-4892-406F-9B54-A784F7E66F16}">
      <dgm:prSet custT="1"/>
      <dgm:spPr>
        <a:solidFill>
          <a:schemeClr val="accent2">
            <a:lumMod val="60000"/>
            <a:lumOff val="40000"/>
          </a:schemeClr>
        </a:solidFill>
      </dgm:spPr>
      <dgm:t>
        <a:bodyPr/>
        <a:lstStyle/>
        <a:p>
          <a:r>
            <a:rPr lang="en-US" sz="1600" b="1"/>
            <a:t>6. Use paper towel to turn off tap</a:t>
          </a:r>
          <a:endParaRPr lang="en-CA" sz="1600" b="1"/>
        </a:p>
      </dgm:t>
    </dgm:pt>
    <dgm:pt modelId="{D4CE47E5-F5F0-4B7D-AAC3-2B25A3C5D630}" type="parTrans" cxnId="{B2DA1C25-0480-43DC-A6B3-80AF535CE334}">
      <dgm:prSet/>
      <dgm:spPr/>
      <dgm:t>
        <a:bodyPr/>
        <a:lstStyle/>
        <a:p>
          <a:endParaRPr lang="en-CA"/>
        </a:p>
      </dgm:t>
    </dgm:pt>
    <dgm:pt modelId="{646D3C04-2F78-4DFE-AD06-9D58291B272C}" type="sibTrans" cxnId="{B2DA1C25-0480-43DC-A6B3-80AF535CE334}">
      <dgm:prSet/>
      <dgm:spPr/>
      <dgm:t>
        <a:bodyPr/>
        <a:lstStyle/>
        <a:p>
          <a:endParaRPr lang="en-CA"/>
        </a:p>
      </dgm:t>
    </dgm:pt>
    <dgm:pt modelId="{FFFB237C-29F6-454F-88F5-096F4AC5B5AA}">
      <dgm:prSet custT="1"/>
      <dgm:spPr>
        <a:solidFill>
          <a:schemeClr val="accent2">
            <a:lumMod val="60000"/>
            <a:lumOff val="40000"/>
          </a:schemeClr>
        </a:solidFill>
      </dgm:spPr>
      <dgm:t>
        <a:bodyPr/>
        <a:lstStyle/>
        <a:p>
          <a:r>
            <a:rPr lang="en-US" sz="1600" b="1"/>
            <a:t>5. Pat hands dry with paper towel</a:t>
          </a:r>
          <a:endParaRPr lang="en-CA" sz="1600" b="1"/>
        </a:p>
      </dgm:t>
    </dgm:pt>
    <dgm:pt modelId="{7FAE0F47-30EA-49C4-8E58-E81CBFF814C9}" type="parTrans" cxnId="{AE48B8A4-4611-4501-926E-168CA754CA0A}">
      <dgm:prSet/>
      <dgm:spPr/>
      <dgm:t>
        <a:bodyPr/>
        <a:lstStyle/>
        <a:p>
          <a:endParaRPr lang="en-CA"/>
        </a:p>
      </dgm:t>
    </dgm:pt>
    <dgm:pt modelId="{785A9ED2-A455-40B2-879D-596CEE63F456}" type="sibTrans" cxnId="{AE48B8A4-4611-4501-926E-168CA754CA0A}">
      <dgm:prSet/>
      <dgm:spPr/>
      <dgm:t>
        <a:bodyPr/>
        <a:lstStyle/>
        <a:p>
          <a:endParaRPr lang="en-CA"/>
        </a:p>
      </dgm:t>
    </dgm:pt>
    <dgm:pt modelId="{976F9BF8-BA36-4AEC-86F3-A61A322F6D39}" type="pres">
      <dgm:prSet presAssocID="{E4B2E415-3D39-4330-BD20-D6B6712AC26B}" presName="linear" presStyleCnt="0">
        <dgm:presLayoutVars>
          <dgm:animLvl val="lvl"/>
          <dgm:resizeHandles val="exact"/>
        </dgm:presLayoutVars>
      </dgm:prSet>
      <dgm:spPr/>
    </dgm:pt>
    <dgm:pt modelId="{2FA6772B-8A57-4C83-A6BD-6DFDA4D96E83}" type="pres">
      <dgm:prSet presAssocID="{9DB6AEEE-1D80-4BB9-B0DE-E7F497B5DCA7}" presName="parentText" presStyleLbl="node1" presStyleIdx="0" presStyleCnt="6" custLinFactNeighborY="-41206">
        <dgm:presLayoutVars>
          <dgm:chMax val="0"/>
          <dgm:bulletEnabled val="1"/>
        </dgm:presLayoutVars>
      </dgm:prSet>
      <dgm:spPr/>
    </dgm:pt>
    <dgm:pt modelId="{82A2A2DE-6DE7-4140-B109-90F2787C1523}" type="pres">
      <dgm:prSet presAssocID="{B4D7DBC5-0A01-4713-8BDB-9F1DD6249C78}" presName="spacer" presStyleCnt="0"/>
      <dgm:spPr/>
    </dgm:pt>
    <dgm:pt modelId="{2FFE7E7A-0336-48EE-87B4-863F01C9ECAE}" type="pres">
      <dgm:prSet presAssocID="{693A612A-32E0-4D97-8815-8EB3335608FA}" presName="parentText" presStyleLbl="node1" presStyleIdx="1" presStyleCnt="6" custLinFactNeighborX="1313" custLinFactNeighborY="17194">
        <dgm:presLayoutVars>
          <dgm:chMax val="0"/>
          <dgm:bulletEnabled val="1"/>
        </dgm:presLayoutVars>
      </dgm:prSet>
      <dgm:spPr/>
    </dgm:pt>
    <dgm:pt modelId="{081EB8AB-8956-4D9F-B772-D50F7F546997}" type="pres">
      <dgm:prSet presAssocID="{AB0DE789-7DD7-49B6-B20F-812AA9DFC703}" presName="spacer" presStyleCnt="0"/>
      <dgm:spPr/>
    </dgm:pt>
    <dgm:pt modelId="{56F73A70-0741-4C26-AC20-5D0EB930A4B5}" type="pres">
      <dgm:prSet presAssocID="{A62D61EC-72D5-44FD-9F9F-369701FF2CD9}" presName="parentText" presStyleLbl="node1" presStyleIdx="2" presStyleCnt="6" custLinFactNeighborY="1027">
        <dgm:presLayoutVars>
          <dgm:chMax val="0"/>
          <dgm:bulletEnabled val="1"/>
        </dgm:presLayoutVars>
      </dgm:prSet>
      <dgm:spPr/>
    </dgm:pt>
    <dgm:pt modelId="{7DB8B379-8525-4CF0-84BB-93A41B0F1287}" type="pres">
      <dgm:prSet presAssocID="{262DEF00-43BA-481E-B5AE-036CE7B4E2DD}" presName="spacer" presStyleCnt="0"/>
      <dgm:spPr/>
    </dgm:pt>
    <dgm:pt modelId="{44F24FD5-8FE3-4474-9615-355E10164091}" type="pres">
      <dgm:prSet presAssocID="{6947AF9C-7DFA-43C4-A5C8-00E553DE0A1A}" presName="parentText" presStyleLbl="node1" presStyleIdx="3" presStyleCnt="6" custLinFactNeighborY="11887">
        <dgm:presLayoutVars>
          <dgm:chMax val="0"/>
          <dgm:bulletEnabled val="1"/>
        </dgm:presLayoutVars>
      </dgm:prSet>
      <dgm:spPr/>
    </dgm:pt>
    <dgm:pt modelId="{0E4F5092-2801-4A62-A50C-77C0F0F1942F}" type="pres">
      <dgm:prSet presAssocID="{CF4292FE-6B1C-4278-B44B-E5801B0EFB2E}" presName="spacer" presStyleCnt="0"/>
      <dgm:spPr/>
    </dgm:pt>
    <dgm:pt modelId="{A60511B6-8C37-4AC3-A407-5557E86B6460}" type="pres">
      <dgm:prSet presAssocID="{FFFB237C-29F6-454F-88F5-096F4AC5B5AA}" presName="parentText" presStyleLbl="node1" presStyleIdx="4" presStyleCnt="6">
        <dgm:presLayoutVars>
          <dgm:chMax val="0"/>
          <dgm:bulletEnabled val="1"/>
        </dgm:presLayoutVars>
      </dgm:prSet>
      <dgm:spPr/>
    </dgm:pt>
    <dgm:pt modelId="{CE1CB1F1-DDBA-4FD4-9201-0A0B6B717D3C}" type="pres">
      <dgm:prSet presAssocID="{785A9ED2-A455-40B2-879D-596CEE63F456}" presName="spacer" presStyleCnt="0"/>
      <dgm:spPr/>
    </dgm:pt>
    <dgm:pt modelId="{CE9E287A-D27C-4AAF-BE61-D540313DFC76}" type="pres">
      <dgm:prSet presAssocID="{3306E37E-4892-406F-9B54-A784F7E66F16}" presName="parentText" presStyleLbl="node1" presStyleIdx="5" presStyleCnt="6">
        <dgm:presLayoutVars>
          <dgm:chMax val="0"/>
          <dgm:bulletEnabled val="1"/>
        </dgm:presLayoutVars>
      </dgm:prSet>
      <dgm:spPr/>
    </dgm:pt>
  </dgm:ptLst>
  <dgm:cxnLst>
    <dgm:cxn modelId="{91D08513-4190-43E2-AD2A-7AD463F897B0}" srcId="{E4B2E415-3D39-4330-BD20-D6B6712AC26B}" destId="{9DB6AEEE-1D80-4BB9-B0DE-E7F497B5DCA7}" srcOrd="0" destOrd="0" parTransId="{FECFC316-5F11-4E97-B77E-104430BB866F}" sibTransId="{B4D7DBC5-0A01-4713-8BDB-9F1DD6249C78}"/>
    <dgm:cxn modelId="{B2DA1C25-0480-43DC-A6B3-80AF535CE334}" srcId="{E4B2E415-3D39-4330-BD20-D6B6712AC26B}" destId="{3306E37E-4892-406F-9B54-A784F7E66F16}" srcOrd="5" destOrd="0" parTransId="{D4CE47E5-F5F0-4B7D-AAC3-2B25A3C5D630}" sibTransId="{646D3C04-2F78-4DFE-AD06-9D58291B272C}"/>
    <dgm:cxn modelId="{57D3C23C-D001-47D8-8B45-1F7C7AAC6AA2}" type="presOf" srcId="{9DB6AEEE-1D80-4BB9-B0DE-E7F497B5DCA7}" destId="{2FA6772B-8A57-4C83-A6BD-6DFDA4D96E83}" srcOrd="0" destOrd="0" presId="urn:microsoft.com/office/officeart/2005/8/layout/vList2"/>
    <dgm:cxn modelId="{8E9DF33E-5A13-4889-A03F-70C070D7171F}" srcId="{E4B2E415-3D39-4330-BD20-D6B6712AC26B}" destId="{6947AF9C-7DFA-43C4-A5C8-00E553DE0A1A}" srcOrd="3" destOrd="0" parTransId="{FB479167-5A55-40D3-8E73-8EDFF6946A91}" sibTransId="{CF4292FE-6B1C-4278-B44B-E5801B0EFB2E}"/>
    <dgm:cxn modelId="{A8954A72-4F43-417B-9702-FEFBD7048A76}" type="presOf" srcId="{3306E37E-4892-406F-9B54-A784F7E66F16}" destId="{CE9E287A-D27C-4AAF-BE61-D540313DFC76}" srcOrd="0" destOrd="0" presId="urn:microsoft.com/office/officeart/2005/8/layout/vList2"/>
    <dgm:cxn modelId="{3AF5C252-E8CD-46C1-8A8F-8B1F5509222D}" type="presOf" srcId="{6947AF9C-7DFA-43C4-A5C8-00E553DE0A1A}" destId="{44F24FD5-8FE3-4474-9615-355E10164091}" srcOrd="0" destOrd="0" presId="urn:microsoft.com/office/officeart/2005/8/layout/vList2"/>
    <dgm:cxn modelId="{026E0E80-4C81-4470-93A9-CCBF8860D98E}" srcId="{E4B2E415-3D39-4330-BD20-D6B6712AC26B}" destId="{693A612A-32E0-4D97-8815-8EB3335608FA}" srcOrd="1" destOrd="0" parTransId="{F669A807-5911-4EAA-B984-3EE9AD2595AF}" sibTransId="{AB0DE789-7DD7-49B6-B20F-812AA9DFC703}"/>
    <dgm:cxn modelId="{B96D4F8D-CEDF-4BF0-8ED2-E47668F72BBF}" type="presOf" srcId="{E4B2E415-3D39-4330-BD20-D6B6712AC26B}" destId="{976F9BF8-BA36-4AEC-86F3-A61A322F6D39}" srcOrd="0" destOrd="0" presId="urn:microsoft.com/office/officeart/2005/8/layout/vList2"/>
    <dgm:cxn modelId="{DDAA4D92-A804-4780-AB72-7CD72C9D2AA4}" type="presOf" srcId="{FFFB237C-29F6-454F-88F5-096F4AC5B5AA}" destId="{A60511B6-8C37-4AC3-A407-5557E86B6460}" srcOrd="0" destOrd="0" presId="urn:microsoft.com/office/officeart/2005/8/layout/vList2"/>
    <dgm:cxn modelId="{0C4FF799-57D9-4EAF-92A0-4444162E40CE}" type="presOf" srcId="{693A612A-32E0-4D97-8815-8EB3335608FA}" destId="{2FFE7E7A-0336-48EE-87B4-863F01C9ECAE}" srcOrd="0" destOrd="0" presId="urn:microsoft.com/office/officeart/2005/8/layout/vList2"/>
    <dgm:cxn modelId="{AE48B8A4-4611-4501-926E-168CA754CA0A}" srcId="{E4B2E415-3D39-4330-BD20-D6B6712AC26B}" destId="{FFFB237C-29F6-454F-88F5-096F4AC5B5AA}" srcOrd="4" destOrd="0" parTransId="{7FAE0F47-30EA-49C4-8E58-E81CBFF814C9}" sibTransId="{785A9ED2-A455-40B2-879D-596CEE63F456}"/>
    <dgm:cxn modelId="{9A78D3C3-57BE-4942-9369-BAE5D82BF7F2}" srcId="{E4B2E415-3D39-4330-BD20-D6B6712AC26B}" destId="{A62D61EC-72D5-44FD-9F9F-369701FF2CD9}" srcOrd="2" destOrd="0" parTransId="{CCB51ABF-70FD-409A-977C-DB671BBAB821}" sibTransId="{262DEF00-43BA-481E-B5AE-036CE7B4E2DD}"/>
    <dgm:cxn modelId="{F893BFDC-7AAF-4B0E-92CD-F1C67D801FDB}" type="presOf" srcId="{A62D61EC-72D5-44FD-9F9F-369701FF2CD9}" destId="{56F73A70-0741-4C26-AC20-5D0EB930A4B5}" srcOrd="0" destOrd="0" presId="urn:microsoft.com/office/officeart/2005/8/layout/vList2"/>
    <dgm:cxn modelId="{E071FA0B-7121-41D5-8CD0-7610909DCD78}" type="presParOf" srcId="{976F9BF8-BA36-4AEC-86F3-A61A322F6D39}" destId="{2FA6772B-8A57-4C83-A6BD-6DFDA4D96E83}" srcOrd="0" destOrd="0" presId="urn:microsoft.com/office/officeart/2005/8/layout/vList2"/>
    <dgm:cxn modelId="{82C66CD3-A0F7-4F6B-92BB-CDA99B495C15}" type="presParOf" srcId="{976F9BF8-BA36-4AEC-86F3-A61A322F6D39}" destId="{82A2A2DE-6DE7-4140-B109-90F2787C1523}" srcOrd="1" destOrd="0" presId="urn:microsoft.com/office/officeart/2005/8/layout/vList2"/>
    <dgm:cxn modelId="{DEE4F9C2-8E08-42FF-849F-E713BACF754C}" type="presParOf" srcId="{976F9BF8-BA36-4AEC-86F3-A61A322F6D39}" destId="{2FFE7E7A-0336-48EE-87B4-863F01C9ECAE}" srcOrd="2" destOrd="0" presId="urn:microsoft.com/office/officeart/2005/8/layout/vList2"/>
    <dgm:cxn modelId="{DCCE29C2-0B8E-4EA1-871A-FBCD0FCBFBDE}" type="presParOf" srcId="{976F9BF8-BA36-4AEC-86F3-A61A322F6D39}" destId="{081EB8AB-8956-4D9F-B772-D50F7F546997}" srcOrd="3" destOrd="0" presId="urn:microsoft.com/office/officeart/2005/8/layout/vList2"/>
    <dgm:cxn modelId="{0349A1A4-00FA-4E1A-B60F-0070897AD0CE}" type="presParOf" srcId="{976F9BF8-BA36-4AEC-86F3-A61A322F6D39}" destId="{56F73A70-0741-4C26-AC20-5D0EB930A4B5}" srcOrd="4" destOrd="0" presId="urn:microsoft.com/office/officeart/2005/8/layout/vList2"/>
    <dgm:cxn modelId="{F293FF78-25A9-47AE-A815-9CDD94E02083}" type="presParOf" srcId="{976F9BF8-BA36-4AEC-86F3-A61A322F6D39}" destId="{7DB8B379-8525-4CF0-84BB-93A41B0F1287}" srcOrd="5" destOrd="0" presId="urn:microsoft.com/office/officeart/2005/8/layout/vList2"/>
    <dgm:cxn modelId="{46919843-2BCC-459C-84E4-01F4C50ED227}" type="presParOf" srcId="{976F9BF8-BA36-4AEC-86F3-A61A322F6D39}" destId="{44F24FD5-8FE3-4474-9615-355E10164091}" srcOrd="6" destOrd="0" presId="urn:microsoft.com/office/officeart/2005/8/layout/vList2"/>
    <dgm:cxn modelId="{D62C37C9-866D-47A8-9117-1386E6FE5BA1}" type="presParOf" srcId="{976F9BF8-BA36-4AEC-86F3-A61A322F6D39}" destId="{0E4F5092-2801-4A62-A50C-77C0F0F1942F}" srcOrd="7" destOrd="0" presId="urn:microsoft.com/office/officeart/2005/8/layout/vList2"/>
    <dgm:cxn modelId="{034405D9-6334-42F2-AC2C-734C7ECC4F08}" type="presParOf" srcId="{976F9BF8-BA36-4AEC-86F3-A61A322F6D39}" destId="{A60511B6-8C37-4AC3-A407-5557E86B6460}" srcOrd="8" destOrd="0" presId="urn:microsoft.com/office/officeart/2005/8/layout/vList2"/>
    <dgm:cxn modelId="{417CCC3F-8F17-4E5B-8E26-273995F76CD0}" type="presParOf" srcId="{976F9BF8-BA36-4AEC-86F3-A61A322F6D39}" destId="{CE1CB1F1-DDBA-4FD4-9201-0A0B6B717D3C}" srcOrd="9" destOrd="0" presId="urn:microsoft.com/office/officeart/2005/8/layout/vList2"/>
    <dgm:cxn modelId="{CBB6F14D-BDC1-48A0-8DD2-01E544868509}" type="presParOf" srcId="{976F9BF8-BA36-4AEC-86F3-A61A322F6D39}" destId="{CE9E287A-D27C-4AAF-BE61-D540313DFC76}"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B30F8D-E3C7-4E1B-9400-26451874FAC0}" type="doc">
      <dgm:prSet loTypeId="urn:microsoft.com/office/officeart/2005/8/layout/vList5" loCatId="list" qsTypeId="urn:microsoft.com/office/officeart/2005/8/quickstyle/simple2" qsCatId="simple" csTypeId="urn:microsoft.com/office/officeart/2005/8/colors/accent2_2" csCatId="accent2" phldr="1"/>
      <dgm:spPr/>
      <dgm:t>
        <a:bodyPr/>
        <a:lstStyle/>
        <a:p>
          <a:endParaRPr lang="en-US"/>
        </a:p>
      </dgm:t>
    </dgm:pt>
    <dgm:pt modelId="{4DF7C5B6-B573-475D-A685-B6A285853FC9}">
      <dgm:prSet/>
      <dgm:spPr/>
      <dgm:t>
        <a:bodyPr/>
        <a:lstStyle/>
        <a:p>
          <a:r>
            <a:rPr lang="en-US" b="0" i="0" baseline="0"/>
            <a:t>Wear non-sterile gloves when</a:t>
          </a:r>
          <a:endParaRPr lang="en-US"/>
        </a:p>
      </dgm:t>
    </dgm:pt>
    <dgm:pt modelId="{AD1C90DC-B7B1-480F-AE75-DF5B8C982811}" type="parTrans" cxnId="{C7A83F12-B453-48C8-BDCE-CC48232AD841}">
      <dgm:prSet/>
      <dgm:spPr/>
      <dgm:t>
        <a:bodyPr/>
        <a:lstStyle/>
        <a:p>
          <a:endParaRPr lang="en-US"/>
        </a:p>
      </dgm:t>
    </dgm:pt>
    <dgm:pt modelId="{5A85212B-2DBF-40CF-9309-2A01419BEC61}" type="sibTrans" cxnId="{C7A83F12-B453-48C8-BDCE-CC48232AD841}">
      <dgm:prSet/>
      <dgm:spPr/>
      <dgm:t>
        <a:bodyPr/>
        <a:lstStyle/>
        <a:p>
          <a:endParaRPr lang="en-US"/>
        </a:p>
      </dgm:t>
    </dgm:pt>
    <dgm:pt modelId="{92408276-E012-4C5F-B165-889E14F58E1F}">
      <dgm:prSet/>
      <dgm:spPr/>
      <dgm:t>
        <a:bodyPr/>
        <a:lstStyle/>
        <a:p>
          <a:r>
            <a:rPr lang="en-US" dirty="0"/>
            <a:t>In contact with blood or bodily fluids</a:t>
          </a:r>
        </a:p>
      </dgm:t>
    </dgm:pt>
    <dgm:pt modelId="{9820FC99-8DCA-49C7-9E90-9D4DF43D74C4}" type="parTrans" cxnId="{182DC435-D339-4051-9C57-4703B29DDED7}">
      <dgm:prSet/>
      <dgm:spPr/>
      <dgm:t>
        <a:bodyPr/>
        <a:lstStyle/>
        <a:p>
          <a:endParaRPr lang="en-US"/>
        </a:p>
      </dgm:t>
    </dgm:pt>
    <dgm:pt modelId="{CDD053C8-DD60-40BB-AD58-59E4D4974406}" type="sibTrans" cxnId="{182DC435-D339-4051-9C57-4703B29DDED7}">
      <dgm:prSet/>
      <dgm:spPr/>
      <dgm:t>
        <a:bodyPr/>
        <a:lstStyle/>
        <a:p>
          <a:endParaRPr lang="en-US"/>
        </a:p>
      </dgm:t>
    </dgm:pt>
    <dgm:pt modelId="{AF660D99-E6A2-4786-B8B3-00F795F2EEC4}">
      <dgm:prSet/>
      <dgm:spPr/>
      <dgm:t>
        <a:bodyPr/>
        <a:lstStyle/>
        <a:p>
          <a:r>
            <a:rPr lang="en-US" dirty="0"/>
            <a:t>Handling dirty or potentially contaminated items</a:t>
          </a:r>
        </a:p>
      </dgm:t>
    </dgm:pt>
    <dgm:pt modelId="{27135E9F-5D5C-4C6E-A74C-030D335A7C0C}" type="parTrans" cxnId="{DB4B07E7-83D3-4E37-B4B0-42C26CCD6370}">
      <dgm:prSet/>
      <dgm:spPr/>
      <dgm:t>
        <a:bodyPr/>
        <a:lstStyle/>
        <a:p>
          <a:endParaRPr lang="en-US"/>
        </a:p>
      </dgm:t>
    </dgm:pt>
    <dgm:pt modelId="{0E6CBC65-6F64-4C00-BE9B-14067426D45D}" type="sibTrans" cxnId="{DB4B07E7-83D3-4E37-B4B0-42C26CCD6370}">
      <dgm:prSet/>
      <dgm:spPr/>
      <dgm:t>
        <a:bodyPr/>
        <a:lstStyle/>
        <a:p>
          <a:endParaRPr lang="en-US"/>
        </a:p>
      </dgm:t>
    </dgm:pt>
    <dgm:pt modelId="{E7D20101-9C0E-4886-965E-43214415D1EA}">
      <dgm:prSet/>
      <dgm:spPr/>
      <dgm:t>
        <a:bodyPr/>
        <a:lstStyle/>
        <a:p>
          <a:r>
            <a:rPr lang="en-US" b="0" i="0" baseline="0" dirty="0"/>
            <a:t>Your hands have non-intact skin (open cuts, lesions or rashes)</a:t>
          </a:r>
          <a:endParaRPr lang="en-US" dirty="0"/>
        </a:p>
      </dgm:t>
    </dgm:pt>
    <dgm:pt modelId="{DB680E75-57A7-4ECA-AEA7-C3D4EDAC2CB9}" type="parTrans" cxnId="{2BFB954D-A699-4183-9778-1603244F6182}">
      <dgm:prSet/>
      <dgm:spPr/>
      <dgm:t>
        <a:bodyPr/>
        <a:lstStyle/>
        <a:p>
          <a:endParaRPr lang="en-US"/>
        </a:p>
      </dgm:t>
    </dgm:pt>
    <dgm:pt modelId="{D169FA42-3BF8-49B0-BF68-D738880906EF}" type="sibTrans" cxnId="{2BFB954D-A699-4183-9778-1603244F6182}">
      <dgm:prSet/>
      <dgm:spPr/>
      <dgm:t>
        <a:bodyPr/>
        <a:lstStyle/>
        <a:p>
          <a:endParaRPr lang="en-US"/>
        </a:p>
      </dgm:t>
    </dgm:pt>
    <dgm:pt modelId="{895251BE-AA4D-4F40-9721-1FFD26A37F1A}">
      <dgm:prSet/>
      <dgm:spPr/>
      <dgm:t>
        <a:bodyPr/>
        <a:lstStyle/>
        <a:p>
          <a:r>
            <a:rPr lang="en-CA" b="0" i="0" baseline="0"/>
            <a:t>Gloves are not a substitute for Hand Hygiene!</a:t>
          </a:r>
          <a:endParaRPr lang="en-US"/>
        </a:p>
      </dgm:t>
    </dgm:pt>
    <dgm:pt modelId="{BDF6339B-F6F7-48BF-9F02-F52B735C17BE}" type="parTrans" cxnId="{BA9667A5-BD83-4ADF-BB3B-B4CDF578B9CB}">
      <dgm:prSet/>
      <dgm:spPr/>
      <dgm:t>
        <a:bodyPr/>
        <a:lstStyle/>
        <a:p>
          <a:endParaRPr lang="en-US"/>
        </a:p>
      </dgm:t>
    </dgm:pt>
    <dgm:pt modelId="{5D684212-90C3-4D50-91EC-2A60117E8A65}" type="sibTrans" cxnId="{BA9667A5-BD83-4ADF-BB3B-B4CDF578B9CB}">
      <dgm:prSet/>
      <dgm:spPr/>
      <dgm:t>
        <a:bodyPr/>
        <a:lstStyle/>
        <a:p>
          <a:endParaRPr lang="en-US"/>
        </a:p>
      </dgm:t>
    </dgm:pt>
    <dgm:pt modelId="{17EEBF3C-6A9B-4C5C-9C38-DA2BFACE815E}">
      <dgm:prSet/>
      <dgm:spPr/>
      <dgm:t>
        <a:bodyPr/>
        <a:lstStyle/>
        <a:p>
          <a:r>
            <a:rPr lang="en-CA"/>
            <a:t>Perform hand hygiene before accessing and donning and immediately after doffing gloves </a:t>
          </a:r>
          <a:endParaRPr lang="en-US"/>
        </a:p>
      </dgm:t>
    </dgm:pt>
    <dgm:pt modelId="{B12FC404-E468-4D61-BC32-97A8561CFFE5}" type="parTrans" cxnId="{BF764003-85BF-457B-AA38-7A67EC13B0B4}">
      <dgm:prSet/>
      <dgm:spPr/>
      <dgm:t>
        <a:bodyPr/>
        <a:lstStyle/>
        <a:p>
          <a:endParaRPr lang="en-US"/>
        </a:p>
      </dgm:t>
    </dgm:pt>
    <dgm:pt modelId="{0659B480-7F3D-4D6C-813F-AE28354980B8}" type="sibTrans" cxnId="{BF764003-85BF-457B-AA38-7A67EC13B0B4}">
      <dgm:prSet/>
      <dgm:spPr/>
      <dgm:t>
        <a:bodyPr/>
        <a:lstStyle/>
        <a:p>
          <a:endParaRPr lang="en-US"/>
        </a:p>
      </dgm:t>
    </dgm:pt>
    <dgm:pt modelId="{CC38D01F-F0A5-4EEB-AC11-28274FA1DA4D}" type="pres">
      <dgm:prSet presAssocID="{C2B30F8D-E3C7-4E1B-9400-26451874FAC0}" presName="Name0" presStyleCnt="0">
        <dgm:presLayoutVars>
          <dgm:dir/>
          <dgm:animLvl val="lvl"/>
          <dgm:resizeHandles val="exact"/>
        </dgm:presLayoutVars>
      </dgm:prSet>
      <dgm:spPr/>
    </dgm:pt>
    <dgm:pt modelId="{6C0F11CE-522D-4116-AA5E-49FEE8B5E193}" type="pres">
      <dgm:prSet presAssocID="{4DF7C5B6-B573-475D-A685-B6A285853FC9}" presName="linNode" presStyleCnt="0"/>
      <dgm:spPr/>
    </dgm:pt>
    <dgm:pt modelId="{61A941A9-94A6-4BE7-A71A-9A97406E2B77}" type="pres">
      <dgm:prSet presAssocID="{4DF7C5B6-B573-475D-A685-B6A285853FC9}" presName="parentText" presStyleLbl="node1" presStyleIdx="0" presStyleCnt="2">
        <dgm:presLayoutVars>
          <dgm:chMax val="1"/>
          <dgm:bulletEnabled val="1"/>
        </dgm:presLayoutVars>
      </dgm:prSet>
      <dgm:spPr/>
    </dgm:pt>
    <dgm:pt modelId="{78452F23-AE2C-4057-A6E1-322DBE8ECC25}" type="pres">
      <dgm:prSet presAssocID="{4DF7C5B6-B573-475D-A685-B6A285853FC9}" presName="descendantText" presStyleLbl="alignAccFollowNode1" presStyleIdx="0" presStyleCnt="2">
        <dgm:presLayoutVars>
          <dgm:bulletEnabled val="1"/>
        </dgm:presLayoutVars>
      </dgm:prSet>
      <dgm:spPr/>
    </dgm:pt>
    <dgm:pt modelId="{C45A19B6-2345-4FA1-9EA1-354BCD7A3A5F}" type="pres">
      <dgm:prSet presAssocID="{5A85212B-2DBF-40CF-9309-2A01419BEC61}" presName="sp" presStyleCnt="0"/>
      <dgm:spPr/>
    </dgm:pt>
    <dgm:pt modelId="{11BEA898-645C-4C11-84CF-4B7DFC2035F8}" type="pres">
      <dgm:prSet presAssocID="{895251BE-AA4D-4F40-9721-1FFD26A37F1A}" presName="linNode" presStyleCnt="0"/>
      <dgm:spPr/>
    </dgm:pt>
    <dgm:pt modelId="{52C1BB5B-6699-4C06-8798-71A784945FD7}" type="pres">
      <dgm:prSet presAssocID="{895251BE-AA4D-4F40-9721-1FFD26A37F1A}" presName="parentText" presStyleLbl="node1" presStyleIdx="1" presStyleCnt="2">
        <dgm:presLayoutVars>
          <dgm:chMax val="1"/>
          <dgm:bulletEnabled val="1"/>
        </dgm:presLayoutVars>
      </dgm:prSet>
      <dgm:spPr/>
    </dgm:pt>
    <dgm:pt modelId="{68436162-A399-4D48-A127-87747675C82D}" type="pres">
      <dgm:prSet presAssocID="{895251BE-AA4D-4F40-9721-1FFD26A37F1A}" presName="descendantText" presStyleLbl="alignAccFollowNode1" presStyleIdx="1" presStyleCnt="2">
        <dgm:presLayoutVars>
          <dgm:bulletEnabled val="1"/>
        </dgm:presLayoutVars>
      </dgm:prSet>
      <dgm:spPr/>
    </dgm:pt>
  </dgm:ptLst>
  <dgm:cxnLst>
    <dgm:cxn modelId="{BF764003-85BF-457B-AA38-7A67EC13B0B4}" srcId="{895251BE-AA4D-4F40-9721-1FFD26A37F1A}" destId="{17EEBF3C-6A9B-4C5C-9C38-DA2BFACE815E}" srcOrd="0" destOrd="0" parTransId="{B12FC404-E468-4D61-BC32-97A8561CFFE5}" sibTransId="{0659B480-7F3D-4D6C-813F-AE28354980B8}"/>
    <dgm:cxn modelId="{C7A83F12-B453-48C8-BDCE-CC48232AD841}" srcId="{C2B30F8D-E3C7-4E1B-9400-26451874FAC0}" destId="{4DF7C5B6-B573-475D-A685-B6A285853FC9}" srcOrd="0" destOrd="0" parTransId="{AD1C90DC-B7B1-480F-AE75-DF5B8C982811}" sibTransId="{5A85212B-2DBF-40CF-9309-2A01419BEC61}"/>
    <dgm:cxn modelId="{B2C8952D-607D-4117-B4AB-93864AEC88E0}" type="presOf" srcId="{AF660D99-E6A2-4786-B8B3-00F795F2EEC4}" destId="{78452F23-AE2C-4057-A6E1-322DBE8ECC25}" srcOrd="0" destOrd="1" presId="urn:microsoft.com/office/officeart/2005/8/layout/vList5"/>
    <dgm:cxn modelId="{182DC435-D339-4051-9C57-4703B29DDED7}" srcId="{4DF7C5B6-B573-475D-A685-B6A285853FC9}" destId="{92408276-E012-4C5F-B165-889E14F58E1F}" srcOrd="0" destOrd="0" parTransId="{9820FC99-8DCA-49C7-9E90-9D4DF43D74C4}" sibTransId="{CDD053C8-DD60-40BB-AD58-59E4D4974406}"/>
    <dgm:cxn modelId="{B69A1C4B-93EC-4A85-89A9-7C598C673371}" type="presOf" srcId="{92408276-E012-4C5F-B165-889E14F58E1F}" destId="{78452F23-AE2C-4057-A6E1-322DBE8ECC25}" srcOrd="0" destOrd="0" presId="urn:microsoft.com/office/officeart/2005/8/layout/vList5"/>
    <dgm:cxn modelId="{2BFB954D-A699-4183-9778-1603244F6182}" srcId="{4DF7C5B6-B573-475D-A685-B6A285853FC9}" destId="{E7D20101-9C0E-4886-965E-43214415D1EA}" srcOrd="2" destOrd="0" parTransId="{DB680E75-57A7-4ECA-AEA7-C3D4EDAC2CB9}" sibTransId="{D169FA42-3BF8-49B0-BF68-D738880906EF}"/>
    <dgm:cxn modelId="{76F08E78-F4A2-4257-B989-964175030709}" type="presOf" srcId="{17EEBF3C-6A9B-4C5C-9C38-DA2BFACE815E}" destId="{68436162-A399-4D48-A127-87747675C82D}" srcOrd="0" destOrd="0" presId="urn:microsoft.com/office/officeart/2005/8/layout/vList5"/>
    <dgm:cxn modelId="{BA9667A5-BD83-4ADF-BB3B-B4CDF578B9CB}" srcId="{C2B30F8D-E3C7-4E1B-9400-26451874FAC0}" destId="{895251BE-AA4D-4F40-9721-1FFD26A37F1A}" srcOrd="1" destOrd="0" parTransId="{BDF6339B-F6F7-48BF-9F02-F52B735C17BE}" sibTransId="{5D684212-90C3-4D50-91EC-2A60117E8A65}"/>
    <dgm:cxn modelId="{5384B7C3-4ED5-4379-B116-DD700FCD4083}" type="presOf" srcId="{4DF7C5B6-B573-475D-A685-B6A285853FC9}" destId="{61A941A9-94A6-4BE7-A71A-9A97406E2B77}" srcOrd="0" destOrd="0" presId="urn:microsoft.com/office/officeart/2005/8/layout/vList5"/>
    <dgm:cxn modelId="{65BAE8C9-B5BC-493C-B173-9B3769D5C740}" type="presOf" srcId="{895251BE-AA4D-4F40-9721-1FFD26A37F1A}" destId="{52C1BB5B-6699-4C06-8798-71A784945FD7}" srcOrd="0" destOrd="0" presId="urn:microsoft.com/office/officeart/2005/8/layout/vList5"/>
    <dgm:cxn modelId="{D5B8A0DF-C184-4376-85FC-C7E57304AE61}" type="presOf" srcId="{E7D20101-9C0E-4886-965E-43214415D1EA}" destId="{78452F23-AE2C-4057-A6E1-322DBE8ECC25}" srcOrd="0" destOrd="2" presId="urn:microsoft.com/office/officeart/2005/8/layout/vList5"/>
    <dgm:cxn modelId="{DB4B07E7-83D3-4E37-B4B0-42C26CCD6370}" srcId="{4DF7C5B6-B573-475D-A685-B6A285853FC9}" destId="{AF660D99-E6A2-4786-B8B3-00F795F2EEC4}" srcOrd="1" destOrd="0" parTransId="{27135E9F-5D5C-4C6E-A74C-030D335A7C0C}" sibTransId="{0E6CBC65-6F64-4C00-BE9B-14067426D45D}"/>
    <dgm:cxn modelId="{CA100DF2-A689-4BBE-AA46-9F6D891F8F45}" type="presOf" srcId="{C2B30F8D-E3C7-4E1B-9400-26451874FAC0}" destId="{CC38D01F-F0A5-4EEB-AC11-28274FA1DA4D}" srcOrd="0" destOrd="0" presId="urn:microsoft.com/office/officeart/2005/8/layout/vList5"/>
    <dgm:cxn modelId="{0BA9DCD9-4F69-4F32-8328-D40BB61A88E9}" type="presParOf" srcId="{CC38D01F-F0A5-4EEB-AC11-28274FA1DA4D}" destId="{6C0F11CE-522D-4116-AA5E-49FEE8B5E193}" srcOrd="0" destOrd="0" presId="urn:microsoft.com/office/officeart/2005/8/layout/vList5"/>
    <dgm:cxn modelId="{0297C403-B49D-4E90-A493-190636E2D83B}" type="presParOf" srcId="{6C0F11CE-522D-4116-AA5E-49FEE8B5E193}" destId="{61A941A9-94A6-4BE7-A71A-9A97406E2B77}" srcOrd="0" destOrd="0" presId="urn:microsoft.com/office/officeart/2005/8/layout/vList5"/>
    <dgm:cxn modelId="{C8CFF569-7E76-4C0B-B413-E7A349CA40F5}" type="presParOf" srcId="{6C0F11CE-522D-4116-AA5E-49FEE8B5E193}" destId="{78452F23-AE2C-4057-A6E1-322DBE8ECC25}" srcOrd="1" destOrd="0" presId="urn:microsoft.com/office/officeart/2005/8/layout/vList5"/>
    <dgm:cxn modelId="{929E4B25-CB2D-4D50-A67A-B8A08F3B6D40}" type="presParOf" srcId="{CC38D01F-F0A5-4EEB-AC11-28274FA1DA4D}" destId="{C45A19B6-2345-4FA1-9EA1-354BCD7A3A5F}" srcOrd="1" destOrd="0" presId="urn:microsoft.com/office/officeart/2005/8/layout/vList5"/>
    <dgm:cxn modelId="{14A3013B-0EFF-4A46-B85E-E7282CC37766}" type="presParOf" srcId="{CC38D01F-F0A5-4EEB-AC11-28274FA1DA4D}" destId="{11BEA898-645C-4C11-84CF-4B7DFC2035F8}" srcOrd="2" destOrd="0" presId="urn:microsoft.com/office/officeart/2005/8/layout/vList5"/>
    <dgm:cxn modelId="{EA48EAB6-61B1-46D1-99E1-E33D99E5CAFF}" type="presParOf" srcId="{11BEA898-645C-4C11-84CF-4B7DFC2035F8}" destId="{52C1BB5B-6699-4C06-8798-71A784945FD7}" srcOrd="0" destOrd="0" presId="urn:microsoft.com/office/officeart/2005/8/layout/vList5"/>
    <dgm:cxn modelId="{E632C310-2941-49E0-B29C-4C9E06BAB047}" type="presParOf" srcId="{11BEA898-645C-4C11-84CF-4B7DFC2035F8}" destId="{68436162-A399-4D48-A127-87747675C82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0531B3-CB59-488C-A032-DD5AC89C46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29E2504-B98A-449B-92F4-99AFF0333212}">
      <dgm:prSet/>
      <dgm:spPr/>
      <dgm:t>
        <a:bodyPr/>
        <a:lstStyle/>
        <a:p>
          <a:pPr>
            <a:lnSpc>
              <a:spcPct val="100000"/>
            </a:lnSpc>
          </a:pPr>
          <a:r>
            <a:rPr lang="en-CA" b="0" i="0"/>
            <a:t>In contact with blood or bodily fluids</a:t>
          </a:r>
          <a:endParaRPr lang="en-US"/>
        </a:p>
      </dgm:t>
    </dgm:pt>
    <dgm:pt modelId="{C507491D-FDE0-4AFC-8418-F8913B335E93}" type="parTrans" cxnId="{5DFEB774-051B-4D54-8CEC-034AB4192A82}">
      <dgm:prSet/>
      <dgm:spPr/>
      <dgm:t>
        <a:bodyPr/>
        <a:lstStyle/>
        <a:p>
          <a:endParaRPr lang="en-US"/>
        </a:p>
      </dgm:t>
    </dgm:pt>
    <dgm:pt modelId="{2B24867A-BA2E-4802-8602-A53667AF6D3E}" type="sibTrans" cxnId="{5DFEB774-051B-4D54-8CEC-034AB4192A82}">
      <dgm:prSet/>
      <dgm:spPr/>
      <dgm:t>
        <a:bodyPr/>
        <a:lstStyle/>
        <a:p>
          <a:endParaRPr lang="en-US"/>
        </a:p>
      </dgm:t>
    </dgm:pt>
    <dgm:pt modelId="{28118DAC-D083-4A57-8054-C00968904B85}">
      <dgm:prSet/>
      <dgm:spPr/>
      <dgm:t>
        <a:bodyPr/>
        <a:lstStyle/>
        <a:p>
          <a:pPr>
            <a:lnSpc>
              <a:spcPct val="100000"/>
            </a:lnSpc>
          </a:pPr>
          <a:r>
            <a:rPr lang="en-CA" b="0" i="0"/>
            <a:t>The posted Additional Precautions sign indicates they are required</a:t>
          </a:r>
          <a:endParaRPr lang="en-US"/>
        </a:p>
      </dgm:t>
    </dgm:pt>
    <dgm:pt modelId="{E5293E69-C4BB-49D5-AAA9-691C38719AE0}" type="parTrans" cxnId="{B3585F1D-60EC-4F4A-A728-E289E65AC8BA}">
      <dgm:prSet/>
      <dgm:spPr/>
      <dgm:t>
        <a:bodyPr/>
        <a:lstStyle/>
        <a:p>
          <a:endParaRPr lang="en-US"/>
        </a:p>
      </dgm:t>
    </dgm:pt>
    <dgm:pt modelId="{4C815DDC-7565-4733-A9BD-955DA507845F}" type="sibTrans" cxnId="{B3585F1D-60EC-4F4A-A728-E289E65AC8BA}">
      <dgm:prSet/>
      <dgm:spPr/>
      <dgm:t>
        <a:bodyPr/>
        <a:lstStyle/>
        <a:p>
          <a:endParaRPr lang="en-US"/>
        </a:p>
      </dgm:t>
    </dgm:pt>
    <dgm:pt modelId="{D87D11F1-8B0A-4AD7-9F16-5B55C991E670}">
      <dgm:prSet/>
      <dgm:spPr/>
      <dgm:t>
        <a:bodyPr/>
        <a:lstStyle/>
        <a:p>
          <a:pPr>
            <a:lnSpc>
              <a:spcPct val="100000"/>
            </a:lnSpc>
          </a:pPr>
          <a:r>
            <a:rPr lang="en-CA" b="0" i="0"/>
            <a:t>Cleaning an item or area contaminated with blood or bodily fluids</a:t>
          </a:r>
          <a:endParaRPr lang="en-US"/>
        </a:p>
      </dgm:t>
    </dgm:pt>
    <dgm:pt modelId="{C9DE238D-A7DD-4D7F-869D-80E8AA73315E}" type="parTrans" cxnId="{035453C5-6393-4C68-9CBC-FA1379AA4091}">
      <dgm:prSet/>
      <dgm:spPr/>
      <dgm:t>
        <a:bodyPr/>
        <a:lstStyle/>
        <a:p>
          <a:endParaRPr lang="en-US"/>
        </a:p>
      </dgm:t>
    </dgm:pt>
    <dgm:pt modelId="{703CFA5C-9C18-4A14-B755-C549EFD37EF7}" type="sibTrans" cxnId="{035453C5-6393-4C68-9CBC-FA1379AA4091}">
      <dgm:prSet/>
      <dgm:spPr/>
      <dgm:t>
        <a:bodyPr/>
        <a:lstStyle/>
        <a:p>
          <a:endParaRPr lang="en-US"/>
        </a:p>
      </dgm:t>
    </dgm:pt>
    <dgm:pt modelId="{38CB7344-2EE3-4802-800C-D91B622C7D3B}">
      <dgm:prSet/>
      <dgm:spPr/>
      <dgm:t>
        <a:bodyPr/>
        <a:lstStyle/>
        <a:p>
          <a:pPr>
            <a:lnSpc>
              <a:spcPct val="100000"/>
            </a:lnSpc>
          </a:pPr>
          <a:r>
            <a:rPr lang="en-CA" b="0" i="0"/>
            <a:t>Handling garbage</a:t>
          </a:r>
          <a:endParaRPr lang="en-US"/>
        </a:p>
      </dgm:t>
    </dgm:pt>
    <dgm:pt modelId="{FB460047-3155-4592-BDA6-9FBD254471EB}" type="parTrans" cxnId="{2D1140F4-7562-46C5-B2B3-B2520C7B51A6}">
      <dgm:prSet/>
      <dgm:spPr/>
      <dgm:t>
        <a:bodyPr/>
        <a:lstStyle/>
        <a:p>
          <a:endParaRPr lang="en-US"/>
        </a:p>
      </dgm:t>
    </dgm:pt>
    <dgm:pt modelId="{47A22D1F-EAC8-47BA-B98A-C2ED8DAC8C23}" type="sibTrans" cxnId="{2D1140F4-7562-46C5-B2B3-B2520C7B51A6}">
      <dgm:prSet/>
      <dgm:spPr/>
      <dgm:t>
        <a:bodyPr/>
        <a:lstStyle/>
        <a:p>
          <a:endParaRPr lang="en-US"/>
        </a:p>
      </dgm:t>
    </dgm:pt>
    <dgm:pt modelId="{F802BF90-A285-4765-BE9D-70301E2827F2}">
      <dgm:prSet/>
      <dgm:spPr/>
      <dgm:t>
        <a:bodyPr/>
        <a:lstStyle/>
        <a:p>
          <a:pPr>
            <a:lnSpc>
              <a:spcPct val="100000"/>
            </a:lnSpc>
          </a:pPr>
          <a:r>
            <a:rPr lang="en-CA" b="0" i="0"/>
            <a:t>Handling soiled linen</a:t>
          </a:r>
          <a:endParaRPr lang="en-US"/>
        </a:p>
      </dgm:t>
    </dgm:pt>
    <dgm:pt modelId="{CD881511-499F-4DE5-B80F-048365F34EC6}" type="parTrans" cxnId="{3AA2BE29-15D4-453C-A582-1F573D7F5B76}">
      <dgm:prSet/>
      <dgm:spPr/>
      <dgm:t>
        <a:bodyPr/>
        <a:lstStyle/>
        <a:p>
          <a:endParaRPr lang="en-US"/>
        </a:p>
      </dgm:t>
    </dgm:pt>
    <dgm:pt modelId="{8853C9CB-CEA2-4DE1-AE0B-044BFF556441}" type="sibTrans" cxnId="{3AA2BE29-15D4-453C-A582-1F573D7F5B76}">
      <dgm:prSet/>
      <dgm:spPr/>
      <dgm:t>
        <a:bodyPr/>
        <a:lstStyle/>
        <a:p>
          <a:endParaRPr lang="en-US"/>
        </a:p>
      </dgm:t>
    </dgm:pt>
    <dgm:pt modelId="{266C01F8-9FFE-4687-9120-B5B3C3E4B267}">
      <dgm:prSet/>
      <dgm:spPr/>
      <dgm:t>
        <a:bodyPr/>
        <a:lstStyle/>
        <a:p>
          <a:pPr>
            <a:lnSpc>
              <a:spcPct val="100000"/>
            </a:lnSpc>
          </a:pPr>
          <a:r>
            <a:rPr lang="en-CA" b="0" i="0"/>
            <a:t>You have an open wound or non-intact skin </a:t>
          </a:r>
          <a:endParaRPr lang="en-US"/>
        </a:p>
      </dgm:t>
    </dgm:pt>
    <dgm:pt modelId="{5DCEE946-5E68-4641-BF47-8A18BFDF604B}" type="parTrans" cxnId="{816EF0E0-CD4F-4A88-A64F-AB40169E65FE}">
      <dgm:prSet/>
      <dgm:spPr/>
      <dgm:t>
        <a:bodyPr/>
        <a:lstStyle/>
        <a:p>
          <a:endParaRPr lang="en-US"/>
        </a:p>
      </dgm:t>
    </dgm:pt>
    <dgm:pt modelId="{0FACFCAE-3202-46BA-A7E0-4B83879AAE40}" type="sibTrans" cxnId="{816EF0E0-CD4F-4A88-A64F-AB40169E65FE}">
      <dgm:prSet/>
      <dgm:spPr/>
      <dgm:t>
        <a:bodyPr/>
        <a:lstStyle/>
        <a:p>
          <a:endParaRPr lang="en-US"/>
        </a:p>
      </dgm:t>
    </dgm:pt>
    <dgm:pt modelId="{A9CA7F3F-A6BA-4CA0-A129-19B53A60BBEF}" type="pres">
      <dgm:prSet presAssocID="{740531B3-CB59-488C-A032-DD5AC89C469D}" presName="root" presStyleCnt="0">
        <dgm:presLayoutVars>
          <dgm:dir/>
          <dgm:resizeHandles val="exact"/>
        </dgm:presLayoutVars>
      </dgm:prSet>
      <dgm:spPr/>
    </dgm:pt>
    <dgm:pt modelId="{A3D78B97-B38B-40E9-910D-3FE966A11F9E}" type="pres">
      <dgm:prSet presAssocID="{829E2504-B98A-449B-92F4-99AFF0333212}" presName="compNode" presStyleCnt="0"/>
      <dgm:spPr/>
    </dgm:pt>
    <dgm:pt modelId="{AAA3CA04-C5A7-419E-908A-D399DD1B860D}" type="pres">
      <dgm:prSet presAssocID="{829E2504-B98A-449B-92F4-99AFF0333212}" presName="bgRect" presStyleLbl="bgShp" presStyleIdx="0" presStyleCnt="6"/>
      <dgm:spPr/>
    </dgm:pt>
    <dgm:pt modelId="{832C13C8-B86E-463B-B817-2A0C26E6FDC6}" type="pres">
      <dgm:prSet presAssocID="{829E2504-B98A-449B-92F4-99AFF033321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26C5A281-E2EF-4D2B-9404-0CB103F68956}" type="pres">
      <dgm:prSet presAssocID="{829E2504-B98A-449B-92F4-99AFF0333212}" presName="spaceRect" presStyleCnt="0"/>
      <dgm:spPr/>
    </dgm:pt>
    <dgm:pt modelId="{6EDD6A92-CF50-431D-9C19-09AAE01135DF}" type="pres">
      <dgm:prSet presAssocID="{829E2504-B98A-449B-92F4-99AFF0333212}" presName="parTx" presStyleLbl="revTx" presStyleIdx="0" presStyleCnt="6">
        <dgm:presLayoutVars>
          <dgm:chMax val="0"/>
          <dgm:chPref val="0"/>
        </dgm:presLayoutVars>
      </dgm:prSet>
      <dgm:spPr/>
    </dgm:pt>
    <dgm:pt modelId="{86CC249D-B660-482A-BC4E-43FB70F5DB2A}" type="pres">
      <dgm:prSet presAssocID="{2B24867A-BA2E-4802-8602-A53667AF6D3E}" presName="sibTrans" presStyleCnt="0"/>
      <dgm:spPr/>
    </dgm:pt>
    <dgm:pt modelId="{15EC5F86-F5BF-44E0-99CB-7045919F1A36}" type="pres">
      <dgm:prSet presAssocID="{28118DAC-D083-4A57-8054-C00968904B85}" presName="compNode" presStyleCnt="0"/>
      <dgm:spPr/>
    </dgm:pt>
    <dgm:pt modelId="{42515D1F-2EE1-45B5-A3D5-252DA182A3B9}" type="pres">
      <dgm:prSet presAssocID="{28118DAC-D083-4A57-8054-C00968904B85}" presName="bgRect" presStyleLbl="bgShp" presStyleIdx="1" presStyleCnt="6"/>
      <dgm:spPr/>
    </dgm:pt>
    <dgm:pt modelId="{9EA517BE-544F-4514-9218-DEDFEE1D0573}" type="pres">
      <dgm:prSet presAssocID="{28118DAC-D083-4A57-8054-C00968904B8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3C40AB7-0C34-42A0-8FC0-30A2CFAE77B1}" type="pres">
      <dgm:prSet presAssocID="{28118DAC-D083-4A57-8054-C00968904B85}" presName="spaceRect" presStyleCnt="0"/>
      <dgm:spPr/>
    </dgm:pt>
    <dgm:pt modelId="{5F0FC981-5558-482B-B992-50C30D5158CB}" type="pres">
      <dgm:prSet presAssocID="{28118DAC-D083-4A57-8054-C00968904B85}" presName="parTx" presStyleLbl="revTx" presStyleIdx="1" presStyleCnt="6">
        <dgm:presLayoutVars>
          <dgm:chMax val="0"/>
          <dgm:chPref val="0"/>
        </dgm:presLayoutVars>
      </dgm:prSet>
      <dgm:spPr/>
    </dgm:pt>
    <dgm:pt modelId="{DE9C98E4-FF56-4B49-9139-0A51F71165D4}" type="pres">
      <dgm:prSet presAssocID="{4C815DDC-7565-4733-A9BD-955DA507845F}" presName="sibTrans" presStyleCnt="0"/>
      <dgm:spPr/>
    </dgm:pt>
    <dgm:pt modelId="{A08F9008-9D12-45EA-875A-1E9D9AE5DED4}" type="pres">
      <dgm:prSet presAssocID="{D87D11F1-8B0A-4AD7-9F16-5B55C991E670}" presName="compNode" presStyleCnt="0"/>
      <dgm:spPr/>
    </dgm:pt>
    <dgm:pt modelId="{8A7A07EC-C620-45C3-9208-C0C5CA18DEA5}" type="pres">
      <dgm:prSet presAssocID="{D87D11F1-8B0A-4AD7-9F16-5B55C991E670}" presName="bgRect" presStyleLbl="bgShp" presStyleIdx="2" presStyleCnt="6"/>
      <dgm:spPr/>
    </dgm:pt>
    <dgm:pt modelId="{3FA1251D-62B3-473D-B7DD-8BF133FDC53D}" type="pres">
      <dgm:prSet presAssocID="{D87D11F1-8B0A-4AD7-9F16-5B55C991E67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313777CB-C808-4CDB-BB22-59A5DA98682C}" type="pres">
      <dgm:prSet presAssocID="{D87D11F1-8B0A-4AD7-9F16-5B55C991E670}" presName="spaceRect" presStyleCnt="0"/>
      <dgm:spPr/>
    </dgm:pt>
    <dgm:pt modelId="{BEA9EE92-5C2A-47EA-BC68-A3F6295AB0B4}" type="pres">
      <dgm:prSet presAssocID="{D87D11F1-8B0A-4AD7-9F16-5B55C991E670}" presName="parTx" presStyleLbl="revTx" presStyleIdx="2" presStyleCnt="6">
        <dgm:presLayoutVars>
          <dgm:chMax val="0"/>
          <dgm:chPref val="0"/>
        </dgm:presLayoutVars>
      </dgm:prSet>
      <dgm:spPr/>
    </dgm:pt>
    <dgm:pt modelId="{44F8B68A-A882-4D7A-B4B0-819414952655}" type="pres">
      <dgm:prSet presAssocID="{703CFA5C-9C18-4A14-B755-C549EFD37EF7}" presName="sibTrans" presStyleCnt="0"/>
      <dgm:spPr/>
    </dgm:pt>
    <dgm:pt modelId="{D0C62B49-F82A-421E-9A87-397BA7BCCA35}" type="pres">
      <dgm:prSet presAssocID="{38CB7344-2EE3-4802-800C-D91B622C7D3B}" presName="compNode" presStyleCnt="0"/>
      <dgm:spPr/>
    </dgm:pt>
    <dgm:pt modelId="{F7232C3B-4C65-47F5-BE2D-1AB2BD33885F}" type="pres">
      <dgm:prSet presAssocID="{38CB7344-2EE3-4802-800C-D91B622C7D3B}" presName="bgRect" presStyleLbl="bgShp" presStyleIdx="3" presStyleCnt="6"/>
      <dgm:spPr/>
    </dgm:pt>
    <dgm:pt modelId="{E6D624B7-1C0E-49C3-B9CA-AE5F9E97F520}" type="pres">
      <dgm:prSet presAssocID="{38CB7344-2EE3-4802-800C-D91B622C7D3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ycle"/>
        </a:ext>
      </dgm:extLst>
    </dgm:pt>
    <dgm:pt modelId="{70276F72-666A-4FF5-827E-6A71AF2A8501}" type="pres">
      <dgm:prSet presAssocID="{38CB7344-2EE3-4802-800C-D91B622C7D3B}" presName="spaceRect" presStyleCnt="0"/>
      <dgm:spPr/>
    </dgm:pt>
    <dgm:pt modelId="{F81A909A-91DE-42D5-A5C4-1D3047BE4099}" type="pres">
      <dgm:prSet presAssocID="{38CB7344-2EE3-4802-800C-D91B622C7D3B}" presName="parTx" presStyleLbl="revTx" presStyleIdx="3" presStyleCnt="6">
        <dgm:presLayoutVars>
          <dgm:chMax val="0"/>
          <dgm:chPref val="0"/>
        </dgm:presLayoutVars>
      </dgm:prSet>
      <dgm:spPr/>
    </dgm:pt>
    <dgm:pt modelId="{F90885E7-4A24-4BD1-BACA-572CB5DCE15B}" type="pres">
      <dgm:prSet presAssocID="{47A22D1F-EAC8-47BA-B98A-C2ED8DAC8C23}" presName="sibTrans" presStyleCnt="0"/>
      <dgm:spPr/>
    </dgm:pt>
    <dgm:pt modelId="{CD0FA6E5-8282-48F0-8CBC-8D892B38F723}" type="pres">
      <dgm:prSet presAssocID="{F802BF90-A285-4765-BE9D-70301E2827F2}" presName="compNode" presStyleCnt="0"/>
      <dgm:spPr/>
    </dgm:pt>
    <dgm:pt modelId="{B6D3AD8F-357E-4DB4-94EA-3D73D327C777}" type="pres">
      <dgm:prSet presAssocID="{F802BF90-A285-4765-BE9D-70301E2827F2}" presName="bgRect" presStyleLbl="bgShp" presStyleIdx="4" presStyleCnt="6"/>
      <dgm:spPr/>
    </dgm:pt>
    <dgm:pt modelId="{EA614051-B449-4E84-A00B-03BAC4133A85}" type="pres">
      <dgm:prSet presAssocID="{F802BF90-A285-4765-BE9D-70301E2827F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p and bucket"/>
        </a:ext>
      </dgm:extLst>
    </dgm:pt>
    <dgm:pt modelId="{3EFA387C-A832-4805-84A9-DAD9AB461463}" type="pres">
      <dgm:prSet presAssocID="{F802BF90-A285-4765-BE9D-70301E2827F2}" presName="spaceRect" presStyleCnt="0"/>
      <dgm:spPr/>
    </dgm:pt>
    <dgm:pt modelId="{605CAC06-A571-48A5-B3EF-5805F19F85A2}" type="pres">
      <dgm:prSet presAssocID="{F802BF90-A285-4765-BE9D-70301E2827F2}" presName="parTx" presStyleLbl="revTx" presStyleIdx="4" presStyleCnt="6">
        <dgm:presLayoutVars>
          <dgm:chMax val="0"/>
          <dgm:chPref val="0"/>
        </dgm:presLayoutVars>
      </dgm:prSet>
      <dgm:spPr/>
    </dgm:pt>
    <dgm:pt modelId="{2C715D46-D26F-496F-B20C-8A5631145731}" type="pres">
      <dgm:prSet presAssocID="{8853C9CB-CEA2-4DE1-AE0B-044BFF556441}" presName="sibTrans" presStyleCnt="0"/>
      <dgm:spPr/>
    </dgm:pt>
    <dgm:pt modelId="{B0D55104-1F20-4DED-BFDA-B9A2A38346E4}" type="pres">
      <dgm:prSet presAssocID="{266C01F8-9FFE-4687-9120-B5B3C3E4B267}" presName="compNode" presStyleCnt="0"/>
      <dgm:spPr/>
    </dgm:pt>
    <dgm:pt modelId="{64377D5B-AA2B-419A-8D4C-D54C247E3DB7}" type="pres">
      <dgm:prSet presAssocID="{266C01F8-9FFE-4687-9120-B5B3C3E4B267}" presName="bgRect" presStyleLbl="bgShp" presStyleIdx="5" presStyleCnt="6"/>
      <dgm:spPr/>
    </dgm:pt>
    <dgm:pt modelId="{9C3E1F3B-9099-4B30-BC29-0A7BB448ED33}" type="pres">
      <dgm:prSet presAssocID="{266C01F8-9FFE-4687-9120-B5B3C3E4B26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kull"/>
        </a:ext>
      </dgm:extLst>
    </dgm:pt>
    <dgm:pt modelId="{F8333314-EF38-4881-ABC2-D5A0773A2F39}" type="pres">
      <dgm:prSet presAssocID="{266C01F8-9FFE-4687-9120-B5B3C3E4B267}" presName="spaceRect" presStyleCnt="0"/>
      <dgm:spPr/>
    </dgm:pt>
    <dgm:pt modelId="{F320133C-4B4C-41CF-920C-AAF98F664CDA}" type="pres">
      <dgm:prSet presAssocID="{266C01F8-9FFE-4687-9120-B5B3C3E4B267}" presName="parTx" presStyleLbl="revTx" presStyleIdx="5" presStyleCnt="6">
        <dgm:presLayoutVars>
          <dgm:chMax val="0"/>
          <dgm:chPref val="0"/>
        </dgm:presLayoutVars>
      </dgm:prSet>
      <dgm:spPr/>
    </dgm:pt>
  </dgm:ptLst>
  <dgm:cxnLst>
    <dgm:cxn modelId="{B3585F1D-60EC-4F4A-A728-E289E65AC8BA}" srcId="{740531B3-CB59-488C-A032-DD5AC89C469D}" destId="{28118DAC-D083-4A57-8054-C00968904B85}" srcOrd="1" destOrd="0" parTransId="{E5293E69-C4BB-49D5-AAA9-691C38719AE0}" sibTransId="{4C815DDC-7565-4733-A9BD-955DA507845F}"/>
    <dgm:cxn modelId="{8F7E171E-9780-41BB-BDA3-89E54B1162CA}" type="presOf" srcId="{D87D11F1-8B0A-4AD7-9F16-5B55C991E670}" destId="{BEA9EE92-5C2A-47EA-BC68-A3F6295AB0B4}" srcOrd="0" destOrd="0" presId="urn:microsoft.com/office/officeart/2018/2/layout/IconVerticalSolidList"/>
    <dgm:cxn modelId="{3AA2BE29-15D4-453C-A582-1F573D7F5B76}" srcId="{740531B3-CB59-488C-A032-DD5AC89C469D}" destId="{F802BF90-A285-4765-BE9D-70301E2827F2}" srcOrd="4" destOrd="0" parTransId="{CD881511-499F-4DE5-B80F-048365F34EC6}" sibTransId="{8853C9CB-CEA2-4DE1-AE0B-044BFF556441}"/>
    <dgm:cxn modelId="{6E48EF2C-4B4B-472C-9753-311F75DBC958}" type="presOf" srcId="{266C01F8-9FFE-4687-9120-B5B3C3E4B267}" destId="{F320133C-4B4C-41CF-920C-AAF98F664CDA}" srcOrd="0" destOrd="0" presId="urn:microsoft.com/office/officeart/2018/2/layout/IconVerticalSolidList"/>
    <dgm:cxn modelId="{8F273666-5F7C-4321-A96C-3430E26EB697}" type="presOf" srcId="{38CB7344-2EE3-4802-800C-D91B622C7D3B}" destId="{F81A909A-91DE-42D5-A5C4-1D3047BE4099}" srcOrd="0" destOrd="0" presId="urn:microsoft.com/office/officeart/2018/2/layout/IconVerticalSolidList"/>
    <dgm:cxn modelId="{5DFEB774-051B-4D54-8CEC-034AB4192A82}" srcId="{740531B3-CB59-488C-A032-DD5AC89C469D}" destId="{829E2504-B98A-449B-92F4-99AFF0333212}" srcOrd="0" destOrd="0" parTransId="{C507491D-FDE0-4AFC-8418-F8913B335E93}" sibTransId="{2B24867A-BA2E-4802-8602-A53667AF6D3E}"/>
    <dgm:cxn modelId="{0A6B4995-F292-4DEF-B517-79CEB6E14804}" type="presOf" srcId="{F802BF90-A285-4765-BE9D-70301E2827F2}" destId="{605CAC06-A571-48A5-B3EF-5805F19F85A2}" srcOrd="0" destOrd="0" presId="urn:microsoft.com/office/officeart/2018/2/layout/IconVerticalSolidList"/>
    <dgm:cxn modelId="{035453C5-6393-4C68-9CBC-FA1379AA4091}" srcId="{740531B3-CB59-488C-A032-DD5AC89C469D}" destId="{D87D11F1-8B0A-4AD7-9F16-5B55C991E670}" srcOrd="2" destOrd="0" parTransId="{C9DE238D-A7DD-4D7F-869D-80E8AA73315E}" sibTransId="{703CFA5C-9C18-4A14-B755-C549EFD37EF7}"/>
    <dgm:cxn modelId="{A8592AD0-7A52-4EC5-BF76-FCDA0A8EDC1B}" type="presOf" srcId="{829E2504-B98A-449B-92F4-99AFF0333212}" destId="{6EDD6A92-CF50-431D-9C19-09AAE01135DF}" srcOrd="0" destOrd="0" presId="urn:microsoft.com/office/officeart/2018/2/layout/IconVerticalSolidList"/>
    <dgm:cxn modelId="{816EF0E0-CD4F-4A88-A64F-AB40169E65FE}" srcId="{740531B3-CB59-488C-A032-DD5AC89C469D}" destId="{266C01F8-9FFE-4687-9120-B5B3C3E4B267}" srcOrd="5" destOrd="0" parTransId="{5DCEE946-5E68-4641-BF47-8A18BFDF604B}" sibTransId="{0FACFCAE-3202-46BA-A7E0-4B83879AAE40}"/>
    <dgm:cxn modelId="{2D1140F4-7562-46C5-B2B3-B2520C7B51A6}" srcId="{740531B3-CB59-488C-A032-DD5AC89C469D}" destId="{38CB7344-2EE3-4802-800C-D91B622C7D3B}" srcOrd="3" destOrd="0" parTransId="{FB460047-3155-4592-BDA6-9FBD254471EB}" sibTransId="{47A22D1F-EAC8-47BA-B98A-C2ED8DAC8C23}"/>
    <dgm:cxn modelId="{1352E1F4-48F6-4460-9018-D1D15E799296}" type="presOf" srcId="{740531B3-CB59-488C-A032-DD5AC89C469D}" destId="{A9CA7F3F-A6BA-4CA0-A129-19B53A60BBEF}" srcOrd="0" destOrd="0" presId="urn:microsoft.com/office/officeart/2018/2/layout/IconVerticalSolidList"/>
    <dgm:cxn modelId="{B3A8ACFD-0B6B-41D8-8303-AEE3EF996CFF}" type="presOf" srcId="{28118DAC-D083-4A57-8054-C00968904B85}" destId="{5F0FC981-5558-482B-B992-50C30D5158CB}" srcOrd="0" destOrd="0" presId="urn:microsoft.com/office/officeart/2018/2/layout/IconVerticalSolidList"/>
    <dgm:cxn modelId="{92DE9867-E823-47DF-8F5B-4EE582C3DB23}" type="presParOf" srcId="{A9CA7F3F-A6BA-4CA0-A129-19B53A60BBEF}" destId="{A3D78B97-B38B-40E9-910D-3FE966A11F9E}" srcOrd="0" destOrd="0" presId="urn:microsoft.com/office/officeart/2018/2/layout/IconVerticalSolidList"/>
    <dgm:cxn modelId="{A8D81FCC-2625-414E-91DB-13131B62F061}" type="presParOf" srcId="{A3D78B97-B38B-40E9-910D-3FE966A11F9E}" destId="{AAA3CA04-C5A7-419E-908A-D399DD1B860D}" srcOrd="0" destOrd="0" presId="urn:microsoft.com/office/officeart/2018/2/layout/IconVerticalSolidList"/>
    <dgm:cxn modelId="{C2BEA10C-A817-4348-85EA-795570D6F437}" type="presParOf" srcId="{A3D78B97-B38B-40E9-910D-3FE966A11F9E}" destId="{832C13C8-B86E-463B-B817-2A0C26E6FDC6}" srcOrd="1" destOrd="0" presId="urn:microsoft.com/office/officeart/2018/2/layout/IconVerticalSolidList"/>
    <dgm:cxn modelId="{2DA49610-D138-45E3-8E60-BD1E3E3D55E7}" type="presParOf" srcId="{A3D78B97-B38B-40E9-910D-3FE966A11F9E}" destId="{26C5A281-E2EF-4D2B-9404-0CB103F68956}" srcOrd="2" destOrd="0" presId="urn:microsoft.com/office/officeart/2018/2/layout/IconVerticalSolidList"/>
    <dgm:cxn modelId="{F2A62275-7947-45FF-BFE5-23AC048CD9A7}" type="presParOf" srcId="{A3D78B97-B38B-40E9-910D-3FE966A11F9E}" destId="{6EDD6A92-CF50-431D-9C19-09AAE01135DF}" srcOrd="3" destOrd="0" presId="urn:microsoft.com/office/officeart/2018/2/layout/IconVerticalSolidList"/>
    <dgm:cxn modelId="{50B64714-5C87-43A0-8828-B33A93AF2127}" type="presParOf" srcId="{A9CA7F3F-A6BA-4CA0-A129-19B53A60BBEF}" destId="{86CC249D-B660-482A-BC4E-43FB70F5DB2A}" srcOrd="1" destOrd="0" presId="urn:microsoft.com/office/officeart/2018/2/layout/IconVerticalSolidList"/>
    <dgm:cxn modelId="{795C9DB8-9152-41D1-AD77-9F1C04B71251}" type="presParOf" srcId="{A9CA7F3F-A6BA-4CA0-A129-19B53A60BBEF}" destId="{15EC5F86-F5BF-44E0-99CB-7045919F1A36}" srcOrd="2" destOrd="0" presId="urn:microsoft.com/office/officeart/2018/2/layout/IconVerticalSolidList"/>
    <dgm:cxn modelId="{FBAD42E6-8BF0-409D-A820-C52FD7659930}" type="presParOf" srcId="{15EC5F86-F5BF-44E0-99CB-7045919F1A36}" destId="{42515D1F-2EE1-45B5-A3D5-252DA182A3B9}" srcOrd="0" destOrd="0" presId="urn:microsoft.com/office/officeart/2018/2/layout/IconVerticalSolidList"/>
    <dgm:cxn modelId="{0361C061-BAE1-4E3B-A2FD-C8D6585DDA93}" type="presParOf" srcId="{15EC5F86-F5BF-44E0-99CB-7045919F1A36}" destId="{9EA517BE-544F-4514-9218-DEDFEE1D0573}" srcOrd="1" destOrd="0" presId="urn:microsoft.com/office/officeart/2018/2/layout/IconVerticalSolidList"/>
    <dgm:cxn modelId="{FF054537-0965-4EDC-A90B-5F1F6B6CD07A}" type="presParOf" srcId="{15EC5F86-F5BF-44E0-99CB-7045919F1A36}" destId="{A3C40AB7-0C34-42A0-8FC0-30A2CFAE77B1}" srcOrd="2" destOrd="0" presId="urn:microsoft.com/office/officeart/2018/2/layout/IconVerticalSolidList"/>
    <dgm:cxn modelId="{0F8C612F-B4FC-4E29-BC2D-2809D4A63C45}" type="presParOf" srcId="{15EC5F86-F5BF-44E0-99CB-7045919F1A36}" destId="{5F0FC981-5558-482B-B992-50C30D5158CB}" srcOrd="3" destOrd="0" presId="urn:microsoft.com/office/officeart/2018/2/layout/IconVerticalSolidList"/>
    <dgm:cxn modelId="{777F5E60-4343-4852-9456-74D7255A8731}" type="presParOf" srcId="{A9CA7F3F-A6BA-4CA0-A129-19B53A60BBEF}" destId="{DE9C98E4-FF56-4B49-9139-0A51F71165D4}" srcOrd="3" destOrd="0" presId="urn:microsoft.com/office/officeart/2018/2/layout/IconVerticalSolidList"/>
    <dgm:cxn modelId="{ED0B9A63-7E9A-45F2-90B2-755749F0AF07}" type="presParOf" srcId="{A9CA7F3F-A6BA-4CA0-A129-19B53A60BBEF}" destId="{A08F9008-9D12-45EA-875A-1E9D9AE5DED4}" srcOrd="4" destOrd="0" presId="urn:microsoft.com/office/officeart/2018/2/layout/IconVerticalSolidList"/>
    <dgm:cxn modelId="{BFF457AC-8022-4BF9-A104-7FB09A481F23}" type="presParOf" srcId="{A08F9008-9D12-45EA-875A-1E9D9AE5DED4}" destId="{8A7A07EC-C620-45C3-9208-C0C5CA18DEA5}" srcOrd="0" destOrd="0" presId="urn:microsoft.com/office/officeart/2018/2/layout/IconVerticalSolidList"/>
    <dgm:cxn modelId="{A55A6EAE-B31C-4BBE-923B-81B3CE9358AD}" type="presParOf" srcId="{A08F9008-9D12-45EA-875A-1E9D9AE5DED4}" destId="{3FA1251D-62B3-473D-B7DD-8BF133FDC53D}" srcOrd="1" destOrd="0" presId="urn:microsoft.com/office/officeart/2018/2/layout/IconVerticalSolidList"/>
    <dgm:cxn modelId="{620C6A3E-A5D9-4822-B898-0CAF2B2654A2}" type="presParOf" srcId="{A08F9008-9D12-45EA-875A-1E9D9AE5DED4}" destId="{313777CB-C808-4CDB-BB22-59A5DA98682C}" srcOrd="2" destOrd="0" presId="urn:microsoft.com/office/officeart/2018/2/layout/IconVerticalSolidList"/>
    <dgm:cxn modelId="{3D29DF65-0407-4F3D-AB67-E89EB6D5B37E}" type="presParOf" srcId="{A08F9008-9D12-45EA-875A-1E9D9AE5DED4}" destId="{BEA9EE92-5C2A-47EA-BC68-A3F6295AB0B4}" srcOrd="3" destOrd="0" presId="urn:microsoft.com/office/officeart/2018/2/layout/IconVerticalSolidList"/>
    <dgm:cxn modelId="{B38F24E5-F347-4C89-9145-3F32C7890701}" type="presParOf" srcId="{A9CA7F3F-A6BA-4CA0-A129-19B53A60BBEF}" destId="{44F8B68A-A882-4D7A-B4B0-819414952655}" srcOrd="5" destOrd="0" presId="urn:microsoft.com/office/officeart/2018/2/layout/IconVerticalSolidList"/>
    <dgm:cxn modelId="{236EA5F7-4E60-4E7E-9B6D-E9CD81ECB9DB}" type="presParOf" srcId="{A9CA7F3F-A6BA-4CA0-A129-19B53A60BBEF}" destId="{D0C62B49-F82A-421E-9A87-397BA7BCCA35}" srcOrd="6" destOrd="0" presId="urn:microsoft.com/office/officeart/2018/2/layout/IconVerticalSolidList"/>
    <dgm:cxn modelId="{4FF4FD53-9E6A-42B0-8E52-F691FB9EBFC1}" type="presParOf" srcId="{D0C62B49-F82A-421E-9A87-397BA7BCCA35}" destId="{F7232C3B-4C65-47F5-BE2D-1AB2BD33885F}" srcOrd="0" destOrd="0" presId="urn:microsoft.com/office/officeart/2018/2/layout/IconVerticalSolidList"/>
    <dgm:cxn modelId="{776B6595-6139-488B-B350-A5B3FC924335}" type="presParOf" srcId="{D0C62B49-F82A-421E-9A87-397BA7BCCA35}" destId="{E6D624B7-1C0E-49C3-B9CA-AE5F9E97F520}" srcOrd="1" destOrd="0" presId="urn:microsoft.com/office/officeart/2018/2/layout/IconVerticalSolidList"/>
    <dgm:cxn modelId="{2D397A5B-72AC-4BCB-B948-71096BAE0100}" type="presParOf" srcId="{D0C62B49-F82A-421E-9A87-397BA7BCCA35}" destId="{70276F72-666A-4FF5-827E-6A71AF2A8501}" srcOrd="2" destOrd="0" presId="urn:microsoft.com/office/officeart/2018/2/layout/IconVerticalSolidList"/>
    <dgm:cxn modelId="{ADDFE804-59CC-4ABA-8083-FD0AFB76CD5A}" type="presParOf" srcId="{D0C62B49-F82A-421E-9A87-397BA7BCCA35}" destId="{F81A909A-91DE-42D5-A5C4-1D3047BE4099}" srcOrd="3" destOrd="0" presId="urn:microsoft.com/office/officeart/2018/2/layout/IconVerticalSolidList"/>
    <dgm:cxn modelId="{7168C9A5-9208-4F0A-BA05-F4F78DF0615E}" type="presParOf" srcId="{A9CA7F3F-A6BA-4CA0-A129-19B53A60BBEF}" destId="{F90885E7-4A24-4BD1-BACA-572CB5DCE15B}" srcOrd="7" destOrd="0" presId="urn:microsoft.com/office/officeart/2018/2/layout/IconVerticalSolidList"/>
    <dgm:cxn modelId="{1F53B566-8283-4840-A118-25EDF7606EDF}" type="presParOf" srcId="{A9CA7F3F-A6BA-4CA0-A129-19B53A60BBEF}" destId="{CD0FA6E5-8282-48F0-8CBC-8D892B38F723}" srcOrd="8" destOrd="0" presId="urn:microsoft.com/office/officeart/2018/2/layout/IconVerticalSolidList"/>
    <dgm:cxn modelId="{E794527E-93AA-49C3-B8E2-A775DEC84DB4}" type="presParOf" srcId="{CD0FA6E5-8282-48F0-8CBC-8D892B38F723}" destId="{B6D3AD8F-357E-4DB4-94EA-3D73D327C777}" srcOrd="0" destOrd="0" presId="urn:microsoft.com/office/officeart/2018/2/layout/IconVerticalSolidList"/>
    <dgm:cxn modelId="{4ED2B2DF-DC7A-4A97-9B41-18FE02F4B15D}" type="presParOf" srcId="{CD0FA6E5-8282-48F0-8CBC-8D892B38F723}" destId="{EA614051-B449-4E84-A00B-03BAC4133A85}" srcOrd="1" destOrd="0" presId="urn:microsoft.com/office/officeart/2018/2/layout/IconVerticalSolidList"/>
    <dgm:cxn modelId="{D50871AA-8966-4318-97EB-C821575DFF96}" type="presParOf" srcId="{CD0FA6E5-8282-48F0-8CBC-8D892B38F723}" destId="{3EFA387C-A832-4805-84A9-DAD9AB461463}" srcOrd="2" destOrd="0" presId="urn:microsoft.com/office/officeart/2018/2/layout/IconVerticalSolidList"/>
    <dgm:cxn modelId="{819735BF-AA19-4884-B706-B76D079184FF}" type="presParOf" srcId="{CD0FA6E5-8282-48F0-8CBC-8D892B38F723}" destId="{605CAC06-A571-48A5-B3EF-5805F19F85A2}" srcOrd="3" destOrd="0" presId="urn:microsoft.com/office/officeart/2018/2/layout/IconVerticalSolidList"/>
    <dgm:cxn modelId="{9B90DD98-D0D9-40D1-97ED-1E4E545424AD}" type="presParOf" srcId="{A9CA7F3F-A6BA-4CA0-A129-19B53A60BBEF}" destId="{2C715D46-D26F-496F-B20C-8A5631145731}" srcOrd="9" destOrd="0" presId="urn:microsoft.com/office/officeart/2018/2/layout/IconVerticalSolidList"/>
    <dgm:cxn modelId="{6636FB54-D83B-422F-9B6B-2301885FB154}" type="presParOf" srcId="{A9CA7F3F-A6BA-4CA0-A129-19B53A60BBEF}" destId="{B0D55104-1F20-4DED-BFDA-B9A2A38346E4}" srcOrd="10" destOrd="0" presId="urn:microsoft.com/office/officeart/2018/2/layout/IconVerticalSolidList"/>
    <dgm:cxn modelId="{5B6AFFA3-7B77-43CF-A7A3-357AA8C59375}" type="presParOf" srcId="{B0D55104-1F20-4DED-BFDA-B9A2A38346E4}" destId="{64377D5B-AA2B-419A-8D4C-D54C247E3DB7}" srcOrd="0" destOrd="0" presId="urn:microsoft.com/office/officeart/2018/2/layout/IconVerticalSolidList"/>
    <dgm:cxn modelId="{AF389DCC-3235-4C8E-B188-DD4EF07ED568}" type="presParOf" srcId="{B0D55104-1F20-4DED-BFDA-B9A2A38346E4}" destId="{9C3E1F3B-9099-4B30-BC29-0A7BB448ED33}" srcOrd="1" destOrd="0" presId="urn:microsoft.com/office/officeart/2018/2/layout/IconVerticalSolidList"/>
    <dgm:cxn modelId="{834BD445-F87C-46B0-BBFA-320585F70861}" type="presParOf" srcId="{B0D55104-1F20-4DED-BFDA-B9A2A38346E4}" destId="{F8333314-EF38-4881-ABC2-D5A0773A2F39}" srcOrd="2" destOrd="0" presId="urn:microsoft.com/office/officeart/2018/2/layout/IconVerticalSolidList"/>
    <dgm:cxn modelId="{545476ED-51D5-431A-A670-05C4B3F055EA}" type="presParOf" srcId="{B0D55104-1F20-4DED-BFDA-B9A2A38346E4}" destId="{F320133C-4B4C-41CF-920C-AAF98F664C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5EE60B1-DB95-4A3B-94BB-41D3DD6AAE1D}"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CA"/>
        </a:p>
      </dgm:t>
    </dgm:pt>
    <dgm:pt modelId="{4A0F916D-A5D4-485E-9FAC-04CBCE39A4E4}">
      <dgm:prSet/>
      <dgm:spPr/>
      <dgm:t>
        <a:bodyPr/>
        <a:lstStyle/>
        <a:p>
          <a:r>
            <a:rPr lang="en-US"/>
            <a:t>Wear a single pair of vinyl or nitrile medical exam gloves when</a:t>
          </a:r>
          <a:endParaRPr lang="en-CA"/>
        </a:p>
      </dgm:t>
    </dgm:pt>
    <dgm:pt modelId="{E515195C-0CD5-49FD-A5E7-2AFFFC1F97C5}" type="parTrans" cxnId="{75947380-6D2D-44A1-91CE-B1F6C67C3949}">
      <dgm:prSet/>
      <dgm:spPr/>
      <dgm:t>
        <a:bodyPr/>
        <a:lstStyle/>
        <a:p>
          <a:endParaRPr lang="en-CA"/>
        </a:p>
      </dgm:t>
    </dgm:pt>
    <dgm:pt modelId="{86AE8F10-CD39-4DBC-A399-F754C13AEF70}" type="sibTrans" cxnId="{75947380-6D2D-44A1-91CE-B1F6C67C3949}">
      <dgm:prSet/>
      <dgm:spPr/>
      <dgm:t>
        <a:bodyPr/>
        <a:lstStyle/>
        <a:p>
          <a:endParaRPr lang="en-CA"/>
        </a:p>
      </dgm:t>
    </dgm:pt>
    <dgm:pt modelId="{906388C1-8728-459F-B0A4-8F5E6870EAC6}" type="pres">
      <dgm:prSet presAssocID="{05EE60B1-DB95-4A3B-94BB-41D3DD6AAE1D}" presName="linear" presStyleCnt="0">
        <dgm:presLayoutVars>
          <dgm:animLvl val="lvl"/>
          <dgm:resizeHandles val="exact"/>
        </dgm:presLayoutVars>
      </dgm:prSet>
      <dgm:spPr/>
    </dgm:pt>
    <dgm:pt modelId="{D5562852-B510-43E1-AC80-415822B41E7A}" type="pres">
      <dgm:prSet presAssocID="{4A0F916D-A5D4-485E-9FAC-04CBCE39A4E4}" presName="parentText" presStyleLbl="node1" presStyleIdx="0" presStyleCnt="1" custLinFactNeighborX="285" custLinFactNeighborY="44743">
        <dgm:presLayoutVars>
          <dgm:chMax val="0"/>
          <dgm:bulletEnabled val="1"/>
        </dgm:presLayoutVars>
      </dgm:prSet>
      <dgm:spPr/>
    </dgm:pt>
  </dgm:ptLst>
  <dgm:cxnLst>
    <dgm:cxn modelId="{544ACC14-8AB1-4D8C-9B1F-382C174D8C9F}" type="presOf" srcId="{05EE60B1-DB95-4A3B-94BB-41D3DD6AAE1D}" destId="{906388C1-8728-459F-B0A4-8F5E6870EAC6}" srcOrd="0" destOrd="0" presId="urn:microsoft.com/office/officeart/2005/8/layout/vList2"/>
    <dgm:cxn modelId="{75947380-6D2D-44A1-91CE-B1F6C67C3949}" srcId="{05EE60B1-DB95-4A3B-94BB-41D3DD6AAE1D}" destId="{4A0F916D-A5D4-485E-9FAC-04CBCE39A4E4}" srcOrd="0" destOrd="0" parTransId="{E515195C-0CD5-49FD-A5E7-2AFFFC1F97C5}" sibTransId="{86AE8F10-CD39-4DBC-A399-F754C13AEF70}"/>
    <dgm:cxn modelId="{7E0C8DB9-EBDB-4BA0-93BC-8D5477C7F1E5}" type="presOf" srcId="{4A0F916D-A5D4-485E-9FAC-04CBCE39A4E4}" destId="{D5562852-B510-43E1-AC80-415822B41E7A}" srcOrd="0" destOrd="0" presId="urn:microsoft.com/office/officeart/2005/8/layout/vList2"/>
    <dgm:cxn modelId="{A963D84E-1774-4CAD-8CB6-B565E90BF85B}" type="presParOf" srcId="{906388C1-8728-459F-B0A4-8F5E6870EAC6}" destId="{D5562852-B510-43E1-AC80-415822B41E7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1D7DA0-E84B-4830-AD18-AB9A76EA6FE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AEBA798-62CC-4DB3-A92C-AC09129214BD}">
      <dgm:prSet/>
      <dgm:spPr/>
      <dgm:t>
        <a:bodyPr/>
        <a:lstStyle/>
        <a:p>
          <a:pPr>
            <a:lnSpc>
              <a:spcPct val="100000"/>
            </a:lnSpc>
          </a:pPr>
          <a:r>
            <a:rPr lang="en-CA"/>
            <a:t>Handling clean items or supplies</a:t>
          </a:r>
          <a:endParaRPr lang="en-US"/>
        </a:p>
      </dgm:t>
    </dgm:pt>
    <dgm:pt modelId="{CFCB0DFE-981D-49FC-9D60-3295BEEDD971}" type="parTrans" cxnId="{CCF428B4-4BB0-4376-8BF0-FB673D19D806}">
      <dgm:prSet/>
      <dgm:spPr/>
      <dgm:t>
        <a:bodyPr/>
        <a:lstStyle/>
        <a:p>
          <a:endParaRPr lang="en-US"/>
        </a:p>
      </dgm:t>
    </dgm:pt>
    <dgm:pt modelId="{CCE0C3F2-FBD2-4D0A-842B-B69047E44C61}" type="sibTrans" cxnId="{CCF428B4-4BB0-4376-8BF0-FB673D19D806}">
      <dgm:prSet/>
      <dgm:spPr/>
      <dgm:t>
        <a:bodyPr/>
        <a:lstStyle/>
        <a:p>
          <a:endParaRPr lang="en-US"/>
        </a:p>
      </dgm:t>
    </dgm:pt>
    <dgm:pt modelId="{24360487-D278-4068-8771-E7B3146D8D9C}">
      <dgm:prSet/>
      <dgm:spPr/>
      <dgm:t>
        <a:bodyPr/>
        <a:lstStyle/>
        <a:p>
          <a:pPr>
            <a:lnSpc>
              <a:spcPct val="100000"/>
            </a:lnSpc>
          </a:pPr>
          <a:r>
            <a:rPr lang="en-CA"/>
            <a:t>Operating tools and equipment that would not have blood or bodily fluids on it (brooms, scrubbers)</a:t>
          </a:r>
          <a:endParaRPr lang="en-US"/>
        </a:p>
      </dgm:t>
    </dgm:pt>
    <dgm:pt modelId="{92478CF9-AB06-41E5-897F-C29BB3665F06}" type="parTrans" cxnId="{1457B233-79CF-4281-8711-CAA93AF4FC92}">
      <dgm:prSet/>
      <dgm:spPr/>
      <dgm:t>
        <a:bodyPr/>
        <a:lstStyle/>
        <a:p>
          <a:endParaRPr lang="en-US"/>
        </a:p>
      </dgm:t>
    </dgm:pt>
    <dgm:pt modelId="{A65E34AC-FD04-46FC-9ADA-22A165E948B4}" type="sibTrans" cxnId="{1457B233-79CF-4281-8711-CAA93AF4FC92}">
      <dgm:prSet/>
      <dgm:spPr/>
      <dgm:t>
        <a:bodyPr/>
        <a:lstStyle/>
        <a:p>
          <a:endParaRPr lang="en-US"/>
        </a:p>
      </dgm:t>
    </dgm:pt>
    <dgm:pt modelId="{279C87B7-EC12-4FEA-B509-84473012F843}">
      <dgm:prSet/>
      <dgm:spPr/>
      <dgm:t>
        <a:bodyPr/>
        <a:lstStyle/>
        <a:p>
          <a:pPr>
            <a:lnSpc>
              <a:spcPct val="100000"/>
            </a:lnSpc>
          </a:pPr>
          <a:r>
            <a:rPr lang="en-CA"/>
            <a:t>Moving about the building</a:t>
          </a:r>
          <a:endParaRPr lang="en-US"/>
        </a:p>
      </dgm:t>
    </dgm:pt>
    <dgm:pt modelId="{9564E499-5F87-443A-980E-61E4618DC036}" type="parTrans" cxnId="{16DA4F78-AF2B-42A4-BF18-9FDF27F8C36D}">
      <dgm:prSet/>
      <dgm:spPr/>
      <dgm:t>
        <a:bodyPr/>
        <a:lstStyle/>
        <a:p>
          <a:endParaRPr lang="en-US"/>
        </a:p>
      </dgm:t>
    </dgm:pt>
    <dgm:pt modelId="{FC27F8CB-B9A7-40BF-9E90-3A031FB77D4D}" type="sibTrans" cxnId="{16DA4F78-AF2B-42A4-BF18-9FDF27F8C36D}">
      <dgm:prSet/>
      <dgm:spPr/>
      <dgm:t>
        <a:bodyPr/>
        <a:lstStyle/>
        <a:p>
          <a:endParaRPr lang="en-US"/>
        </a:p>
      </dgm:t>
    </dgm:pt>
    <dgm:pt modelId="{0CC33569-4509-4A1D-93BC-E7F38EE20E31}">
      <dgm:prSet/>
      <dgm:spPr/>
      <dgm:t>
        <a:bodyPr/>
        <a:lstStyle/>
        <a:p>
          <a:pPr>
            <a:lnSpc>
              <a:spcPct val="100000"/>
            </a:lnSpc>
          </a:pPr>
          <a:r>
            <a:rPr lang="en-CA"/>
            <a:t>Making a clean bed </a:t>
          </a:r>
          <a:endParaRPr lang="en-US"/>
        </a:p>
      </dgm:t>
    </dgm:pt>
    <dgm:pt modelId="{51DD4785-895F-4232-A87F-6F5311B109D4}" type="parTrans" cxnId="{CEC1CCCC-A034-4DFB-8348-EFB43B135C7A}">
      <dgm:prSet/>
      <dgm:spPr/>
      <dgm:t>
        <a:bodyPr/>
        <a:lstStyle/>
        <a:p>
          <a:endParaRPr lang="en-US"/>
        </a:p>
      </dgm:t>
    </dgm:pt>
    <dgm:pt modelId="{FFF75CD6-7398-45C3-8B17-79775E8EC202}" type="sibTrans" cxnId="{CEC1CCCC-A034-4DFB-8348-EFB43B135C7A}">
      <dgm:prSet/>
      <dgm:spPr/>
      <dgm:t>
        <a:bodyPr/>
        <a:lstStyle/>
        <a:p>
          <a:endParaRPr lang="en-US"/>
        </a:p>
      </dgm:t>
    </dgm:pt>
    <dgm:pt modelId="{B8310C5B-3AE5-4FB0-B195-D8CDDD2DAB40}" type="pres">
      <dgm:prSet presAssocID="{891D7DA0-E84B-4830-AD18-AB9A76EA6FE3}" presName="root" presStyleCnt="0">
        <dgm:presLayoutVars>
          <dgm:dir/>
          <dgm:resizeHandles val="exact"/>
        </dgm:presLayoutVars>
      </dgm:prSet>
      <dgm:spPr/>
    </dgm:pt>
    <dgm:pt modelId="{76716DB4-E83E-4B3E-B553-453015C9B162}" type="pres">
      <dgm:prSet presAssocID="{8AEBA798-62CC-4DB3-A92C-AC09129214BD}" presName="compNode" presStyleCnt="0"/>
      <dgm:spPr/>
    </dgm:pt>
    <dgm:pt modelId="{325DE58A-AB90-4E0D-9D7C-4697B9BCAD2E}" type="pres">
      <dgm:prSet presAssocID="{8AEBA798-62CC-4DB3-A92C-AC09129214BD}" presName="bgRect" presStyleLbl="bgShp" presStyleIdx="0" presStyleCnt="4"/>
      <dgm:spPr/>
    </dgm:pt>
    <dgm:pt modelId="{6D9BD807-1849-4647-87E7-E7F75BE2929E}" type="pres">
      <dgm:prSet presAssocID="{8AEBA798-62CC-4DB3-A92C-AC09129214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p and bucket"/>
        </a:ext>
      </dgm:extLst>
    </dgm:pt>
    <dgm:pt modelId="{8F4A8C23-8BD2-48C9-92A0-41BFD8C30E17}" type="pres">
      <dgm:prSet presAssocID="{8AEBA798-62CC-4DB3-A92C-AC09129214BD}" presName="spaceRect" presStyleCnt="0"/>
      <dgm:spPr/>
    </dgm:pt>
    <dgm:pt modelId="{7867AACF-9C17-44C0-B04C-F798E869ADCA}" type="pres">
      <dgm:prSet presAssocID="{8AEBA798-62CC-4DB3-A92C-AC09129214BD}" presName="parTx" presStyleLbl="revTx" presStyleIdx="0" presStyleCnt="4">
        <dgm:presLayoutVars>
          <dgm:chMax val="0"/>
          <dgm:chPref val="0"/>
        </dgm:presLayoutVars>
      </dgm:prSet>
      <dgm:spPr/>
    </dgm:pt>
    <dgm:pt modelId="{F5B021B1-E9B7-4888-8973-58CD19ACFCC4}" type="pres">
      <dgm:prSet presAssocID="{CCE0C3F2-FBD2-4D0A-842B-B69047E44C61}" presName="sibTrans" presStyleCnt="0"/>
      <dgm:spPr/>
    </dgm:pt>
    <dgm:pt modelId="{1CFEC925-ECB5-4A9E-9790-4948ED95B516}" type="pres">
      <dgm:prSet presAssocID="{24360487-D278-4068-8771-E7B3146D8D9C}" presName="compNode" presStyleCnt="0"/>
      <dgm:spPr/>
    </dgm:pt>
    <dgm:pt modelId="{F4E6C396-24E5-4737-BFEA-737722C0D81E}" type="pres">
      <dgm:prSet presAssocID="{24360487-D278-4068-8771-E7B3146D8D9C}" presName="bgRect" presStyleLbl="bgShp" presStyleIdx="1" presStyleCnt="4"/>
      <dgm:spPr/>
    </dgm:pt>
    <dgm:pt modelId="{DDAC7D9C-6037-4EA1-9455-948F8593FBDC}" type="pres">
      <dgm:prSet presAssocID="{24360487-D278-4068-8771-E7B3146D8D9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k"/>
        </a:ext>
      </dgm:extLst>
    </dgm:pt>
    <dgm:pt modelId="{C741BA89-C4D1-4D2F-A6E9-6113F9E6FD89}" type="pres">
      <dgm:prSet presAssocID="{24360487-D278-4068-8771-E7B3146D8D9C}" presName="spaceRect" presStyleCnt="0"/>
      <dgm:spPr/>
    </dgm:pt>
    <dgm:pt modelId="{31FF27FD-32C1-4FE6-AFE8-D753A940B851}" type="pres">
      <dgm:prSet presAssocID="{24360487-D278-4068-8771-E7B3146D8D9C}" presName="parTx" presStyleLbl="revTx" presStyleIdx="1" presStyleCnt="4">
        <dgm:presLayoutVars>
          <dgm:chMax val="0"/>
          <dgm:chPref val="0"/>
        </dgm:presLayoutVars>
      </dgm:prSet>
      <dgm:spPr/>
    </dgm:pt>
    <dgm:pt modelId="{9922BCCF-2A39-4477-A6FF-0B3EF08B0877}" type="pres">
      <dgm:prSet presAssocID="{A65E34AC-FD04-46FC-9ADA-22A165E948B4}" presName="sibTrans" presStyleCnt="0"/>
      <dgm:spPr/>
    </dgm:pt>
    <dgm:pt modelId="{CB0954B8-20E3-477E-95E6-0B0DF4CCBB5C}" type="pres">
      <dgm:prSet presAssocID="{279C87B7-EC12-4FEA-B509-84473012F843}" presName="compNode" presStyleCnt="0"/>
      <dgm:spPr/>
    </dgm:pt>
    <dgm:pt modelId="{AB180FED-86D1-437D-95FD-DAE03DE3580C}" type="pres">
      <dgm:prSet presAssocID="{279C87B7-EC12-4FEA-B509-84473012F843}" presName="bgRect" presStyleLbl="bgShp" presStyleIdx="2" presStyleCnt="4"/>
      <dgm:spPr/>
    </dgm:pt>
    <dgm:pt modelId="{852C3B25-CEB9-46BC-BA51-C301C747924B}" type="pres">
      <dgm:prSet presAssocID="{279C87B7-EC12-4FEA-B509-84473012F8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6F5FDF58-BF08-4FC0-9D4C-F7DDD9EE3B1B}" type="pres">
      <dgm:prSet presAssocID="{279C87B7-EC12-4FEA-B509-84473012F843}" presName="spaceRect" presStyleCnt="0"/>
      <dgm:spPr/>
    </dgm:pt>
    <dgm:pt modelId="{EE69674D-AF43-41BE-962B-AA3DE6158583}" type="pres">
      <dgm:prSet presAssocID="{279C87B7-EC12-4FEA-B509-84473012F843}" presName="parTx" presStyleLbl="revTx" presStyleIdx="2" presStyleCnt="4">
        <dgm:presLayoutVars>
          <dgm:chMax val="0"/>
          <dgm:chPref val="0"/>
        </dgm:presLayoutVars>
      </dgm:prSet>
      <dgm:spPr/>
    </dgm:pt>
    <dgm:pt modelId="{733D9F2F-0356-4923-9986-00FEC1C9F54C}" type="pres">
      <dgm:prSet presAssocID="{FC27F8CB-B9A7-40BF-9E90-3A031FB77D4D}" presName="sibTrans" presStyleCnt="0"/>
      <dgm:spPr/>
    </dgm:pt>
    <dgm:pt modelId="{0CE12886-31D3-4C83-A1DD-267C17DAD042}" type="pres">
      <dgm:prSet presAssocID="{0CC33569-4509-4A1D-93BC-E7F38EE20E31}" presName="compNode" presStyleCnt="0"/>
      <dgm:spPr/>
    </dgm:pt>
    <dgm:pt modelId="{9CAF2494-7287-4084-976A-ECC7CD2591B6}" type="pres">
      <dgm:prSet presAssocID="{0CC33569-4509-4A1D-93BC-E7F38EE20E31}" presName="bgRect" presStyleLbl="bgShp" presStyleIdx="3" presStyleCnt="4"/>
      <dgm:spPr/>
    </dgm:pt>
    <dgm:pt modelId="{EAE95553-15C8-4FBC-A5D6-93D38FB8801E}" type="pres">
      <dgm:prSet presAssocID="{0CC33569-4509-4A1D-93BC-E7F38EE20E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ed"/>
        </a:ext>
      </dgm:extLst>
    </dgm:pt>
    <dgm:pt modelId="{D043A014-1B3B-43E4-88F5-B3F50EAB5C97}" type="pres">
      <dgm:prSet presAssocID="{0CC33569-4509-4A1D-93BC-E7F38EE20E31}" presName="spaceRect" presStyleCnt="0"/>
      <dgm:spPr/>
    </dgm:pt>
    <dgm:pt modelId="{A8938417-373A-40C0-AD16-D18DDBBDD286}" type="pres">
      <dgm:prSet presAssocID="{0CC33569-4509-4A1D-93BC-E7F38EE20E31}" presName="parTx" presStyleLbl="revTx" presStyleIdx="3" presStyleCnt="4">
        <dgm:presLayoutVars>
          <dgm:chMax val="0"/>
          <dgm:chPref val="0"/>
        </dgm:presLayoutVars>
      </dgm:prSet>
      <dgm:spPr/>
    </dgm:pt>
  </dgm:ptLst>
  <dgm:cxnLst>
    <dgm:cxn modelId="{1457B233-79CF-4281-8711-CAA93AF4FC92}" srcId="{891D7DA0-E84B-4830-AD18-AB9A76EA6FE3}" destId="{24360487-D278-4068-8771-E7B3146D8D9C}" srcOrd="1" destOrd="0" parTransId="{92478CF9-AB06-41E5-897F-C29BB3665F06}" sibTransId="{A65E34AC-FD04-46FC-9ADA-22A165E948B4}"/>
    <dgm:cxn modelId="{16DA4F78-AF2B-42A4-BF18-9FDF27F8C36D}" srcId="{891D7DA0-E84B-4830-AD18-AB9A76EA6FE3}" destId="{279C87B7-EC12-4FEA-B509-84473012F843}" srcOrd="2" destOrd="0" parTransId="{9564E499-5F87-443A-980E-61E4618DC036}" sibTransId="{FC27F8CB-B9A7-40BF-9E90-3A031FB77D4D}"/>
    <dgm:cxn modelId="{60E21989-50BA-4DC6-88FF-35846B36836C}" type="presOf" srcId="{279C87B7-EC12-4FEA-B509-84473012F843}" destId="{EE69674D-AF43-41BE-962B-AA3DE6158583}" srcOrd="0" destOrd="0" presId="urn:microsoft.com/office/officeart/2018/2/layout/IconVerticalSolidList"/>
    <dgm:cxn modelId="{FBD13E8B-D1E0-4F1A-909E-EF258CDC9D01}" type="presOf" srcId="{891D7DA0-E84B-4830-AD18-AB9A76EA6FE3}" destId="{B8310C5B-3AE5-4FB0-B195-D8CDDD2DAB40}" srcOrd="0" destOrd="0" presId="urn:microsoft.com/office/officeart/2018/2/layout/IconVerticalSolidList"/>
    <dgm:cxn modelId="{4B256F96-A7ED-4ACF-9B37-A1BFDEE98245}" type="presOf" srcId="{24360487-D278-4068-8771-E7B3146D8D9C}" destId="{31FF27FD-32C1-4FE6-AFE8-D753A940B851}" srcOrd="0" destOrd="0" presId="urn:microsoft.com/office/officeart/2018/2/layout/IconVerticalSolidList"/>
    <dgm:cxn modelId="{CCF428B4-4BB0-4376-8BF0-FB673D19D806}" srcId="{891D7DA0-E84B-4830-AD18-AB9A76EA6FE3}" destId="{8AEBA798-62CC-4DB3-A92C-AC09129214BD}" srcOrd="0" destOrd="0" parTransId="{CFCB0DFE-981D-49FC-9D60-3295BEEDD971}" sibTransId="{CCE0C3F2-FBD2-4D0A-842B-B69047E44C61}"/>
    <dgm:cxn modelId="{CEC1CCCC-A034-4DFB-8348-EFB43B135C7A}" srcId="{891D7DA0-E84B-4830-AD18-AB9A76EA6FE3}" destId="{0CC33569-4509-4A1D-93BC-E7F38EE20E31}" srcOrd="3" destOrd="0" parTransId="{51DD4785-895F-4232-A87F-6F5311B109D4}" sibTransId="{FFF75CD6-7398-45C3-8B17-79775E8EC202}"/>
    <dgm:cxn modelId="{ADD617E6-6B38-479F-9259-9466F71A20FC}" type="presOf" srcId="{0CC33569-4509-4A1D-93BC-E7F38EE20E31}" destId="{A8938417-373A-40C0-AD16-D18DDBBDD286}" srcOrd="0" destOrd="0" presId="urn:microsoft.com/office/officeart/2018/2/layout/IconVerticalSolidList"/>
    <dgm:cxn modelId="{5DDD85ED-3BBD-45D2-BD39-1350330EB977}" type="presOf" srcId="{8AEBA798-62CC-4DB3-A92C-AC09129214BD}" destId="{7867AACF-9C17-44C0-B04C-F798E869ADCA}" srcOrd="0" destOrd="0" presId="urn:microsoft.com/office/officeart/2018/2/layout/IconVerticalSolidList"/>
    <dgm:cxn modelId="{924EF9AB-D790-485F-BD37-6680E8DFF0C7}" type="presParOf" srcId="{B8310C5B-3AE5-4FB0-B195-D8CDDD2DAB40}" destId="{76716DB4-E83E-4B3E-B553-453015C9B162}" srcOrd="0" destOrd="0" presId="urn:microsoft.com/office/officeart/2018/2/layout/IconVerticalSolidList"/>
    <dgm:cxn modelId="{533ECA4F-0A16-42E7-9E58-9AC6C354DF29}" type="presParOf" srcId="{76716DB4-E83E-4B3E-B553-453015C9B162}" destId="{325DE58A-AB90-4E0D-9D7C-4697B9BCAD2E}" srcOrd="0" destOrd="0" presId="urn:microsoft.com/office/officeart/2018/2/layout/IconVerticalSolidList"/>
    <dgm:cxn modelId="{16696D26-72E4-444B-9AEE-2852AFF3DFE9}" type="presParOf" srcId="{76716DB4-E83E-4B3E-B553-453015C9B162}" destId="{6D9BD807-1849-4647-87E7-E7F75BE2929E}" srcOrd="1" destOrd="0" presId="urn:microsoft.com/office/officeart/2018/2/layout/IconVerticalSolidList"/>
    <dgm:cxn modelId="{D2637871-0ED0-4E6F-8217-6FD4CEC5C54D}" type="presParOf" srcId="{76716DB4-E83E-4B3E-B553-453015C9B162}" destId="{8F4A8C23-8BD2-48C9-92A0-41BFD8C30E17}" srcOrd="2" destOrd="0" presId="urn:microsoft.com/office/officeart/2018/2/layout/IconVerticalSolidList"/>
    <dgm:cxn modelId="{0749D7B3-C7E0-4D9E-A5F0-E89698FF3218}" type="presParOf" srcId="{76716DB4-E83E-4B3E-B553-453015C9B162}" destId="{7867AACF-9C17-44C0-B04C-F798E869ADCA}" srcOrd="3" destOrd="0" presId="urn:microsoft.com/office/officeart/2018/2/layout/IconVerticalSolidList"/>
    <dgm:cxn modelId="{181500F2-4ED3-43DF-85B5-67F4B58F1E68}" type="presParOf" srcId="{B8310C5B-3AE5-4FB0-B195-D8CDDD2DAB40}" destId="{F5B021B1-E9B7-4888-8973-58CD19ACFCC4}" srcOrd="1" destOrd="0" presId="urn:microsoft.com/office/officeart/2018/2/layout/IconVerticalSolidList"/>
    <dgm:cxn modelId="{D8BFA636-1838-451E-8B44-30CEDB0E8941}" type="presParOf" srcId="{B8310C5B-3AE5-4FB0-B195-D8CDDD2DAB40}" destId="{1CFEC925-ECB5-4A9E-9790-4948ED95B516}" srcOrd="2" destOrd="0" presId="urn:microsoft.com/office/officeart/2018/2/layout/IconVerticalSolidList"/>
    <dgm:cxn modelId="{7A6F204E-4ECD-481D-B5D2-6B99A22A6DD6}" type="presParOf" srcId="{1CFEC925-ECB5-4A9E-9790-4948ED95B516}" destId="{F4E6C396-24E5-4737-BFEA-737722C0D81E}" srcOrd="0" destOrd="0" presId="urn:microsoft.com/office/officeart/2018/2/layout/IconVerticalSolidList"/>
    <dgm:cxn modelId="{1CC4BCCB-5DC8-4611-946B-174FB9B96F22}" type="presParOf" srcId="{1CFEC925-ECB5-4A9E-9790-4948ED95B516}" destId="{DDAC7D9C-6037-4EA1-9455-948F8593FBDC}" srcOrd="1" destOrd="0" presId="urn:microsoft.com/office/officeart/2018/2/layout/IconVerticalSolidList"/>
    <dgm:cxn modelId="{4F554A4F-D8FD-4CA4-936F-CD3B34796245}" type="presParOf" srcId="{1CFEC925-ECB5-4A9E-9790-4948ED95B516}" destId="{C741BA89-C4D1-4D2F-A6E9-6113F9E6FD89}" srcOrd="2" destOrd="0" presId="urn:microsoft.com/office/officeart/2018/2/layout/IconVerticalSolidList"/>
    <dgm:cxn modelId="{95192A62-4019-4450-8426-B4F67E0E47CE}" type="presParOf" srcId="{1CFEC925-ECB5-4A9E-9790-4948ED95B516}" destId="{31FF27FD-32C1-4FE6-AFE8-D753A940B851}" srcOrd="3" destOrd="0" presId="urn:microsoft.com/office/officeart/2018/2/layout/IconVerticalSolidList"/>
    <dgm:cxn modelId="{CEEC5A36-C4EC-4EA6-90E1-610AD907F190}" type="presParOf" srcId="{B8310C5B-3AE5-4FB0-B195-D8CDDD2DAB40}" destId="{9922BCCF-2A39-4477-A6FF-0B3EF08B0877}" srcOrd="3" destOrd="0" presId="urn:microsoft.com/office/officeart/2018/2/layout/IconVerticalSolidList"/>
    <dgm:cxn modelId="{D23FEA2A-3C00-4235-B308-2D8AE8AE0FEE}" type="presParOf" srcId="{B8310C5B-3AE5-4FB0-B195-D8CDDD2DAB40}" destId="{CB0954B8-20E3-477E-95E6-0B0DF4CCBB5C}" srcOrd="4" destOrd="0" presId="urn:microsoft.com/office/officeart/2018/2/layout/IconVerticalSolidList"/>
    <dgm:cxn modelId="{1D686237-0FEF-4F0D-B0C3-15B1058D95BA}" type="presParOf" srcId="{CB0954B8-20E3-477E-95E6-0B0DF4CCBB5C}" destId="{AB180FED-86D1-437D-95FD-DAE03DE3580C}" srcOrd="0" destOrd="0" presId="urn:microsoft.com/office/officeart/2018/2/layout/IconVerticalSolidList"/>
    <dgm:cxn modelId="{C3D2A628-B714-410F-AB82-1B17B073E76F}" type="presParOf" srcId="{CB0954B8-20E3-477E-95E6-0B0DF4CCBB5C}" destId="{852C3B25-CEB9-46BC-BA51-C301C747924B}" srcOrd="1" destOrd="0" presId="urn:microsoft.com/office/officeart/2018/2/layout/IconVerticalSolidList"/>
    <dgm:cxn modelId="{BFD21030-1B25-4CCC-BA28-F18B551CCDE2}" type="presParOf" srcId="{CB0954B8-20E3-477E-95E6-0B0DF4CCBB5C}" destId="{6F5FDF58-BF08-4FC0-9D4C-F7DDD9EE3B1B}" srcOrd="2" destOrd="0" presId="urn:microsoft.com/office/officeart/2018/2/layout/IconVerticalSolidList"/>
    <dgm:cxn modelId="{BDF527C4-1589-46D4-807D-761A8CC8956E}" type="presParOf" srcId="{CB0954B8-20E3-477E-95E6-0B0DF4CCBB5C}" destId="{EE69674D-AF43-41BE-962B-AA3DE6158583}" srcOrd="3" destOrd="0" presId="urn:microsoft.com/office/officeart/2018/2/layout/IconVerticalSolidList"/>
    <dgm:cxn modelId="{5CA1CD5C-0998-4DB1-8169-6AFCCDA9516F}" type="presParOf" srcId="{B8310C5B-3AE5-4FB0-B195-D8CDDD2DAB40}" destId="{733D9F2F-0356-4923-9986-00FEC1C9F54C}" srcOrd="5" destOrd="0" presId="urn:microsoft.com/office/officeart/2018/2/layout/IconVerticalSolidList"/>
    <dgm:cxn modelId="{0C73A20A-87F8-4981-842D-BFAAE8B260A1}" type="presParOf" srcId="{B8310C5B-3AE5-4FB0-B195-D8CDDD2DAB40}" destId="{0CE12886-31D3-4C83-A1DD-267C17DAD042}" srcOrd="6" destOrd="0" presId="urn:microsoft.com/office/officeart/2018/2/layout/IconVerticalSolidList"/>
    <dgm:cxn modelId="{8DEBDF58-DA63-46B0-97D3-FA0FCE382301}" type="presParOf" srcId="{0CE12886-31D3-4C83-A1DD-267C17DAD042}" destId="{9CAF2494-7287-4084-976A-ECC7CD2591B6}" srcOrd="0" destOrd="0" presId="urn:microsoft.com/office/officeart/2018/2/layout/IconVerticalSolidList"/>
    <dgm:cxn modelId="{447B5C86-9599-483F-ABDA-21564A47DDF6}" type="presParOf" srcId="{0CE12886-31D3-4C83-A1DD-267C17DAD042}" destId="{EAE95553-15C8-4FBC-A5D6-93D38FB8801E}" srcOrd="1" destOrd="0" presId="urn:microsoft.com/office/officeart/2018/2/layout/IconVerticalSolidList"/>
    <dgm:cxn modelId="{E5A00711-07CA-4031-BF2D-BBB9B2E20683}" type="presParOf" srcId="{0CE12886-31D3-4C83-A1DD-267C17DAD042}" destId="{D043A014-1B3B-43E4-88F5-B3F50EAB5C97}" srcOrd="2" destOrd="0" presId="urn:microsoft.com/office/officeart/2018/2/layout/IconVerticalSolidList"/>
    <dgm:cxn modelId="{9DE147F4-D90C-45E4-B914-F317A69766D2}" type="presParOf" srcId="{0CE12886-31D3-4C83-A1DD-267C17DAD042}" destId="{A8938417-373A-40C0-AD16-D18DDBBDD28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5A4668-9A2E-408E-ACE0-83D1A43885E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9CE572DB-80BE-484D-9D54-2C1044CABA10}">
      <dgm:prSet/>
      <dgm:spPr>
        <a:solidFill>
          <a:schemeClr val="accent2"/>
        </a:solidFill>
      </dgm:spPr>
      <dgm:t>
        <a:bodyPr/>
        <a:lstStyle/>
        <a:p>
          <a:r>
            <a:rPr lang="en-US"/>
            <a:t>First: Clean bed space</a:t>
          </a:r>
          <a:endParaRPr lang="en-CA"/>
        </a:p>
      </dgm:t>
    </dgm:pt>
    <dgm:pt modelId="{4A484C65-CF8A-471B-9840-A7AB9EC4E3A9}" type="parTrans" cxnId="{1F00C7A8-A3C1-4114-833B-46D43F92CFEF}">
      <dgm:prSet/>
      <dgm:spPr/>
      <dgm:t>
        <a:bodyPr/>
        <a:lstStyle/>
        <a:p>
          <a:endParaRPr lang="en-CA"/>
        </a:p>
      </dgm:t>
    </dgm:pt>
    <dgm:pt modelId="{9549A2A2-25D5-4508-A841-B3F634927DF0}" type="sibTrans" cxnId="{1F00C7A8-A3C1-4114-833B-46D43F92CFEF}">
      <dgm:prSet/>
      <dgm:spPr/>
      <dgm:t>
        <a:bodyPr/>
        <a:lstStyle/>
        <a:p>
          <a:endParaRPr lang="en-CA"/>
        </a:p>
      </dgm:t>
    </dgm:pt>
    <dgm:pt modelId="{1839E4B0-10CA-4188-8CA6-51C6DD0FD35E}">
      <dgm:prSet/>
      <dgm:spPr>
        <a:solidFill>
          <a:schemeClr val="accent2"/>
        </a:solidFill>
      </dgm:spPr>
      <dgm:t>
        <a:bodyPr/>
        <a:lstStyle/>
        <a:p>
          <a:r>
            <a:rPr lang="en-US"/>
            <a:t>Second: Clean bathroom</a:t>
          </a:r>
          <a:endParaRPr lang="en-CA"/>
        </a:p>
      </dgm:t>
    </dgm:pt>
    <dgm:pt modelId="{9C7A58C4-3BC5-4AD6-A8AD-CDAF16F29F8E}" type="parTrans" cxnId="{66FB461F-0DA8-4B72-8F80-34F0C7A53147}">
      <dgm:prSet/>
      <dgm:spPr/>
      <dgm:t>
        <a:bodyPr/>
        <a:lstStyle/>
        <a:p>
          <a:endParaRPr lang="en-CA"/>
        </a:p>
      </dgm:t>
    </dgm:pt>
    <dgm:pt modelId="{30178270-4BD1-46C3-8831-D109D75079DA}" type="sibTrans" cxnId="{66FB461F-0DA8-4B72-8F80-34F0C7A53147}">
      <dgm:prSet/>
      <dgm:spPr/>
      <dgm:t>
        <a:bodyPr/>
        <a:lstStyle/>
        <a:p>
          <a:endParaRPr lang="en-CA"/>
        </a:p>
      </dgm:t>
    </dgm:pt>
    <dgm:pt modelId="{6986D8BD-AED9-4810-8C41-7256D553BE2C}">
      <dgm:prSet custT="1"/>
      <dgm:spPr>
        <a:solidFill>
          <a:schemeClr val="accent2"/>
        </a:solidFill>
      </dgm:spPr>
      <dgm:t>
        <a:bodyPr/>
        <a:lstStyle/>
        <a:p>
          <a:r>
            <a:rPr lang="en-US" sz="2000" kern="1200">
              <a:solidFill>
                <a:prstClr val="white"/>
              </a:solidFill>
              <a:latin typeface="Calibri" panose="020F0502020204030204"/>
              <a:ea typeface="+mn-ea"/>
              <a:cs typeface="+mn-cs"/>
            </a:rPr>
            <a:t>REMOVE</a:t>
          </a:r>
          <a:r>
            <a:rPr lang="en-US" sz="2000" kern="1200"/>
            <a:t> Gloves and perform Hand Hygiene</a:t>
          </a:r>
          <a:endParaRPr lang="en-CA" sz="2000" kern="1200"/>
        </a:p>
      </dgm:t>
    </dgm:pt>
    <dgm:pt modelId="{A4E45E74-9675-4253-B871-6C35F8A54798}" type="parTrans" cxnId="{B14DCA74-51F3-445C-9A92-5EEB55AA820C}">
      <dgm:prSet/>
      <dgm:spPr/>
      <dgm:t>
        <a:bodyPr/>
        <a:lstStyle/>
        <a:p>
          <a:endParaRPr lang="en-CA"/>
        </a:p>
      </dgm:t>
    </dgm:pt>
    <dgm:pt modelId="{E44270B0-992E-4C6E-B6B2-B34E9C660626}" type="sibTrans" cxnId="{B14DCA74-51F3-445C-9A92-5EEB55AA820C}">
      <dgm:prSet/>
      <dgm:spPr/>
      <dgm:t>
        <a:bodyPr/>
        <a:lstStyle/>
        <a:p>
          <a:endParaRPr lang="en-CA"/>
        </a:p>
      </dgm:t>
    </dgm:pt>
    <dgm:pt modelId="{F1F9798E-B7B6-4439-BDE6-FED8E4A7F2B7}" type="pres">
      <dgm:prSet presAssocID="{865A4668-9A2E-408E-ACE0-83D1A43885E4}" presName="Name0" presStyleCnt="0">
        <dgm:presLayoutVars>
          <dgm:dir/>
          <dgm:animLvl val="lvl"/>
          <dgm:resizeHandles val="exact"/>
        </dgm:presLayoutVars>
      </dgm:prSet>
      <dgm:spPr/>
    </dgm:pt>
    <dgm:pt modelId="{54CA5546-E75E-4321-A080-03CDE41E2E9A}" type="pres">
      <dgm:prSet presAssocID="{6986D8BD-AED9-4810-8C41-7256D553BE2C}" presName="boxAndChildren" presStyleCnt="0"/>
      <dgm:spPr/>
    </dgm:pt>
    <dgm:pt modelId="{6898A0E5-FA4D-4FF5-AAB4-10047A455A84}" type="pres">
      <dgm:prSet presAssocID="{6986D8BD-AED9-4810-8C41-7256D553BE2C}" presName="parentTextBox" presStyleLbl="node1" presStyleIdx="0" presStyleCnt="3"/>
      <dgm:spPr/>
    </dgm:pt>
    <dgm:pt modelId="{0F160B43-6EE0-4D12-902A-9EA5A9D011A1}" type="pres">
      <dgm:prSet presAssocID="{30178270-4BD1-46C3-8831-D109D75079DA}" presName="sp" presStyleCnt="0"/>
      <dgm:spPr/>
    </dgm:pt>
    <dgm:pt modelId="{BD30DF60-E337-4A7D-83C3-50666F25DED1}" type="pres">
      <dgm:prSet presAssocID="{1839E4B0-10CA-4188-8CA6-51C6DD0FD35E}" presName="arrowAndChildren" presStyleCnt="0"/>
      <dgm:spPr/>
    </dgm:pt>
    <dgm:pt modelId="{DFF017E6-5081-45F9-BF2A-11F244AC4249}" type="pres">
      <dgm:prSet presAssocID="{1839E4B0-10CA-4188-8CA6-51C6DD0FD35E}" presName="parentTextArrow" presStyleLbl="node1" presStyleIdx="1" presStyleCnt="3"/>
      <dgm:spPr/>
    </dgm:pt>
    <dgm:pt modelId="{FD959DFD-1363-4FB1-AC5D-9946C365C4F4}" type="pres">
      <dgm:prSet presAssocID="{9549A2A2-25D5-4508-A841-B3F634927DF0}" presName="sp" presStyleCnt="0"/>
      <dgm:spPr/>
    </dgm:pt>
    <dgm:pt modelId="{F9B0B01E-6332-4D1E-95F5-BE7C3C236F44}" type="pres">
      <dgm:prSet presAssocID="{9CE572DB-80BE-484D-9D54-2C1044CABA10}" presName="arrowAndChildren" presStyleCnt="0"/>
      <dgm:spPr/>
    </dgm:pt>
    <dgm:pt modelId="{CF5CFA04-DD85-4604-8C6E-634F89551285}" type="pres">
      <dgm:prSet presAssocID="{9CE572DB-80BE-484D-9D54-2C1044CABA10}" presName="parentTextArrow" presStyleLbl="node1" presStyleIdx="2" presStyleCnt="3"/>
      <dgm:spPr/>
    </dgm:pt>
  </dgm:ptLst>
  <dgm:cxnLst>
    <dgm:cxn modelId="{EB31E106-87A4-409F-99C1-9FA80518762C}" type="presOf" srcId="{9CE572DB-80BE-484D-9D54-2C1044CABA10}" destId="{CF5CFA04-DD85-4604-8C6E-634F89551285}" srcOrd="0" destOrd="0" presId="urn:microsoft.com/office/officeart/2005/8/layout/process4"/>
    <dgm:cxn modelId="{8097D81E-C00E-482F-A005-3BF1F592C00F}" type="presOf" srcId="{6986D8BD-AED9-4810-8C41-7256D553BE2C}" destId="{6898A0E5-FA4D-4FF5-AAB4-10047A455A84}" srcOrd="0" destOrd="0" presId="urn:microsoft.com/office/officeart/2005/8/layout/process4"/>
    <dgm:cxn modelId="{66FB461F-0DA8-4B72-8F80-34F0C7A53147}" srcId="{865A4668-9A2E-408E-ACE0-83D1A43885E4}" destId="{1839E4B0-10CA-4188-8CA6-51C6DD0FD35E}" srcOrd="1" destOrd="0" parTransId="{9C7A58C4-3BC5-4AD6-A8AD-CDAF16F29F8E}" sibTransId="{30178270-4BD1-46C3-8831-D109D75079DA}"/>
    <dgm:cxn modelId="{B14DCA74-51F3-445C-9A92-5EEB55AA820C}" srcId="{865A4668-9A2E-408E-ACE0-83D1A43885E4}" destId="{6986D8BD-AED9-4810-8C41-7256D553BE2C}" srcOrd="2" destOrd="0" parTransId="{A4E45E74-9675-4253-B871-6C35F8A54798}" sibTransId="{E44270B0-992E-4C6E-B6B2-B34E9C660626}"/>
    <dgm:cxn modelId="{733F4794-6101-4740-AF94-DDAD792B0610}" type="presOf" srcId="{1839E4B0-10CA-4188-8CA6-51C6DD0FD35E}" destId="{DFF017E6-5081-45F9-BF2A-11F244AC4249}" srcOrd="0" destOrd="0" presId="urn:microsoft.com/office/officeart/2005/8/layout/process4"/>
    <dgm:cxn modelId="{2DC8A596-4DCC-460E-B956-70470A382BA1}" type="presOf" srcId="{865A4668-9A2E-408E-ACE0-83D1A43885E4}" destId="{F1F9798E-B7B6-4439-BDE6-FED8E4A7F2B7}" srcOrd="0" destOrd="0" presId="urn:microsoft.com/office/officeart/2005/8/layout/process4"/>
    <dgm:cxn modelId="{1F00C7A8-A3C1-4114-833B-46D43F92CFEF}" srcId="{865A4668-9A2E-408E-ACE0-83D1A43885E4}" destId="{9CE572DB-80BE-484D-9D54-2C1044CABA10}" srcOrd="0" destOrd="0" parTransId="{4A484C65-CF8A-471B-9840-A7AB9EC4E3A9}" sibTransId="{9549A2A2-25D5-4508-A841-B3F634927DF0}"/>
    <dgm:cxn modelId="{35101456-1AC9-4BF2-860C-3655307F8AE3}" type="presParOf" srcId="{F1F9798E-B7B6-4439-BDE6-FED8E4A7F2B7}" destId="{54CA5546-E75E-4321-A080-03CDE41E2E9A}" srcOrd="0" destOrd="0" presId="urn:microsoft.com/office/officeart/2005/8/layout/process4"/>
    <dgm:cxn modelId="{C43EBC2D-368C-47E5-B02B-9B32C58ED846}" type="presParOf" srcId="{54CA5546-E75E-4321-A080-03CDE41E2E9A}" destId="{6898A0E5-FA4D-4FF5-AAB4-10047A455A84}" srcOrd="0" destOrd="0" presId="urn:microsoft.com/office/officeart/2005/8/layout/process4"/>
    <dgm:cxn modelId="{AC0E4616-58F1-4DEB-8948-2BEC6AE734C1}" type="presParOf" srcId="{F1F9798E-B7B6-4439-BDE6-FED8E4A7F2B7}" destId="{0F160B43-6EE0-4D12-902A-9EA5A9D011A1}" srcOrd="1" destOrd="0" presId="urn:microsoft.com/office/officeart/2005/8/layout/process4"/>
    <dgm:cxn modelId="{A759A542-A0EC-4609-A317-441C4A7181D9}" type="presParOf" srcId="{F1F9798E-B7B6-4439-BDE6-FED8E4A7F2B7}" destId="{BD30DF60-E337-4A7D-83C3-50666F25DED1}" srcOrd="2" destOrd="0" presId="urn:microsoft.com/office/officeart/2005/8/layout/process4"/>
    <dgm:cxn modelId="{5DFCEAE1-9084-44FD-B2CC-883A763A6C54}" type="presParOf" srcId="{BD30DF60-E337-4A7D-83C3-50666F25DED1}" destId="{DFF017E6-5081-45F9-BF2A-11F244AC4249}" srcOrd="0" destOrd="0" presId="urn:microsoft.com/office/officeart/2005/8/layout/process4"/>
    <dgm:cxn modelId="{0486C85C-368E-4D65-9CC8-F41D50F19153}" type="presParOf" srcId="{F1F9798E-B7B6-4439-BDE6-FED8E4A7F2B7}" destId="{FD959DFD-1363-4FB1-AC5D-9946C365C4F4}" srcOrd="3" destOrd="0" presId="urn:microsoft.com/office/officeart/2005/8/layout/process4"/>
    <dgm:cxn modelId="{873A4D70-0B33-4332-A287-4C44B25D859D}" type="presParOf" srcId="{F1F9798E-B7B6-4439-BDE6-FED8E4A7F2B7}" destId="{F9B0B01E-6332-4D1E-95F5-BE7C3C236F44}" srcOrd="4" destOrd="0" presId="urn:microsoft.com/office/officeart/2005/8/layout/process4"/>
    <dgm:cxn modelId="{7A59F55C-E2E7-41AC-B5F2-841E43336AF2}" type="presParOf" srcId="{F9B0B01E-6332-4D1E-95F5-BE7C3C236F44}" destId="{CF5CFA04-DD85-4604-8C6E-634F8955128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7DE84D-38B0-40C2-A399-87B11C92AA9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79207FB3-6F02-4758-94F9-8F3A2E51BF1E}">
      <dgm:prSet/>
      <dgm:spPr>
        <a:solidFill>
          <a:schemeClr val="accent2"/>
        </a:solidFill>
      </dgm:spPr>
      <dgm:t>
        <a:bodyPr/>
        <a:lstStyle/>
        <a:p>
          <a:r>
            <a:rPr lang="en-CA" b="0" i="0"/>
            <a:t>Chain of Infection</a:t>
          </a:r>
          <a:endParaRPr lang="en-US"/>
        </a:p>
      </dgm:t>
    </dgm:pt>
    <dgm:pt modelId="{6776946B-BA26-4EA5-9395-5BECFFDB320E}" type="parTrans" cxnId="{C5E5C4F8-316D-48EE-B15A-48180EFEB874}">
      <dgm:prSet/>
      <dgm:spPr/>
      <dgm:t>
        <a:bodyPr/>
        <a:lstStyle/>
        <a:p>
          <a:endParaRPr lang="en-US"/>
        </a:p>
      </dgm:t>
    </dgm:pt>
    <dgm:pt modelId="{637FED02-C132-425B-BC68-30260391CE23}" type="sibTrans" cxnId="{C5E5C4F8-316D-48EE-B15A-48180EFEB874}">
      <dgm:prSet/>
      <dgm:spPr/>
      <dgm:t>
        <a:bodyPr/>
        <a:lstStyle/>
        <a:p>
          <a:endParaRPr lang="en-US"/>
        </a:p>
      </dgm:t>
    </dgm:pt>
    <dgm:pt modelId="{116B0B6C-7C74-40A0-BBC8-EC7DA82675F4}">
      <dgm:prSet custT="1"/>
      <dgm:spPr>
        <a:solidFill>
          <a:schemeClr val="accent2"/>
        </a:solidFill>
      </dgm:spPr>
      <dgm:t>
        <a:bodyPr/>
        <a:lstStyle/>
        <a:p>
          <a:r>
            <a:rPr lang="en-CA" sz="2000" b="0" i="0"/>
            <a:t>Routine Practices</a:t>
          </a:r>
        </a:p>
        <a:p>
          <a:r>
            <a:rPr lang="en-CA" sz="1200" b="0" i="0"/>
            <a:t>&amp;</a:t>
          </a:r>
        </a:p>
        <a:p>
          <a:r>
            <a:rPr lang="en-CA" sz="2000" b="0" i="0"/>
            <a:t>Point of Care Risk Assessment</a:t>
          </a:r>
          <a:endParaRPr lang="en-US" sz="2000"/>
        </a:p>
      </dgm:t>
    </dgm:pt>
    <dgm:pt modelId="{F0356574-E973-46D8-BA12-1FAB146A0E4B}" type="parTrans" cxnId="{8CB451AD-B6D2-4D18-83EA-5EF3F41D81E5}">
      <dgm:prSet/>
      <dgm:spPr/>
      <dgm:t>
        <a:bodyPr/>
        <a:lstStyle/>
        <a:p>
          <a:endParaRPr lang="en-US"/>
        </a:p>
      </dgm:t>
    </dgm:pt>
    <dgm:pt modelId="{E75DEB84-2E2E-45B5-93AE-01240308ABD8}" type="sibTrans" cxnId="{8CB451AD-B6D2-4D18-83EA-5EF3F41D81E5}">
      <dgm:prSet/>
      <dgm:spPr/>
      <dgm:t>
        <a:bodyPr/>
        <a:lstStyle/>
        <a:p>
          <a:endParaRPr lang="en-US"/>
        </a:p>
      </dgm:t>
    </dgm:pt>
    <dgm:pt modelId="{F05B9A77-9D3F-40F1-A3AA-FD99896512B6}">
      <dgm:prSet/>
      <dgm:spPr>
        <a:solidFill>
          <a:schemeClr val="accent2"/>
        </a:solidFill>
      </dgm:spPr>
      <dgm:t>
        <a:bodyPr/>
        <a:lstStyle/>
        <a:p>
          <a:r>
            <a:rPr lang="en-US"/>
            <a:t>Hand Hygiene</a:t>
          </a:r>
        </a:p>
      </dgm:t>
    </dgm:pt>
    <dgm:pt modelId="{44787E10-93F9-42B1-AB26-76EAC92DB3F7}" type="parTrans" cxnId="{A4FA0B3D-F6AA-490F-87B5-CF323D4A9BC9}">
      <dgm:prSet/>
      <dgm:spPr/>
      <dgm:t>
        <a:bodyPr/>
        <a:lstStyle/>
        <a:p>
          <a:endParaRPr lang="en-US"/>
        </a:p>
      </dgm:t>
    </dgm:pt>
    <dgm:pt modelId="{542CCE95-DA99-4C62-A341-3CC6DF8D0AC7}" type="sibTrans" cxnId="{A4FA0B3D-F6AA-490F-87B5-CF323D4A9BC9}">
      <dgm:prSet/>
      <dgm:spPr/>
      <dgm:t>
        <a:bodyPr/>
        <a:lstStyle/>
        <a:p>
          <a:endParaRPr lang="en-US"/>
        </a:p>
      </dgm:t>
    </dgm:pt>
    <dgm:pt modelId="{52F48719-C8AA-4A2E-B1BB-F85EFA51EFDE}">
      <dgm:prSet/>
      <dgm:spPr>
        <a:solidFill>
          <a:schemeClr val="accent2"/>
        </a:solidFill>
      </dgm:spPr>
      <dgm:t>
        <a:bodyPr/>
        <a:lstStyle/>
        <a:p>
          <a:r>
            <a:rPr lang="en-CA" b="0" i="0"/>
            <a:t>Personal Protective Equipment (PPE)</a:t>
          </a:r>
          <a:endParaRPr lang="en-US"/>
        </a:p>
      </dgm:t>
    </dgm:pt>
    <dgm:pt modelId="{8ACC9823-24AB-47E3-A243-350B619417E9}" type="parTrans" cxnId="{9191B7FF-7D4F-44B6-807E-F26223A97BBB}">
      <dgm:prSet/>
      <dgm:spPr/>
      <dgm:t>
        <a:bodyPr/>
        <a:lstStyle/>
        <a:p>
          <a:endParaRPr lang="en-US"/>
        </a:p>
      </dgm:t>
    </dgm:pt>
    <dgm:pt modelId="{011ACBB6-F2D8-49EA-93EA-4D8E43DB499E}" type="sibTrans" cxnId="{9191B7FF-7D4F-44B6-807E-F26223A97BBB}">
      <dgm:prSet/>
      <dgm:spPr/>
      <dgm:t>
        <a:bodyPr/>
        <a:lstStyle/>
        <a:p>
          <a:endParaRPr lang="en-US"/>
        </a:p>
      </dgm:t>
    </dgm:pt>
    <dgm:pt modelId="{6B2A95CA-9CC1-43C7-80ED-2D6DCCBC260B}">
      <dgm:prSet/>
      <dgm:spPr>
        <a:solidFill>
          <a:schemeClr val="accent2"/>
        </a:solidFill>
      </dgm:spPr>
      <dgm:t>
        <a:bodyPr/>
        <a:lstStyle/>
        <a:p>
          <a:r>
            <a:rPr lang="en-US"/>
            <a:t>Cleaning and Disinfection</a:t>
          </a:r>
        </a:p>
      </dgm:t>
    </dgm:pt>
    <dgm:pt modelId="{27CC8807-8903-42EB-9A74-DE3A806BD60C}" type="parTrans" cxnId="{5E0C4385-7769-4CE4-BB16-5F01517771BF}">
      <dgm:prSet/>
      <dgm:spPr/>
      <dgm:t>
        <a:bodyPr/>
        <a:lstStyle/>
        <a:p>
          <a:endParaRPr lang="en-US"/>
        </a:p>
      </dgm:t>
    </dgm:pt>
    <dgm:pt modelId="{C351B438-B07D-4AE2-ABB0-4F81D3C593D6}" type="sibTrans" cxnId="{5E0C4385-7769-4CE4-BB16-5F01517771BF}">
      <dgm:prSet/>
      <dgm:spPr/>
      <dgm:t>
        <a:bodyPr/>
        <a:lstStyle/>
        <a:p>
          <a:endParaRPr lang="en-US"/>
        </a:p>
      </dgm:t>
    </dgm:pt>
    <dgm:pt modelId="{6C40D74C-089E-4B3E-9A7F-B7F995626CF1}">
      <dgm:prSet/>
      <dgm:spPr>
        <a:solidFill>
          <a:schemeClr val="accent2"/>
        </a:solidFill>
      </dgm:spPr>
      <dgm:t>
        <a:bodyPr/>
        <a:lstStyle/>
        <a:p>
          <a:r>
            <a:rPr lang="en-US"/>
            <a:t>Additional Precautions</a:t>
          </a:r>
        </a:p>
      </dgm:t>
    </dgm:pt>
    <dgm:pt modelId="{0DCF5BFF-4A4D-4A1B-B85D-243E506CFA4B}" type="parTrans" cxnId="{C59EDE0B-2220-4D2E-9453-691F0D5945DB}">
      <dgm:prSet/>
      <dgm:spPr/>
      <dgm:t>
        <a:bodyPr/>
        <a:lstStyle/>
        <a:p>
          <a:endParaRPr lang="en-US"/>
        </a:p>
      </dgm:t>
    </dgm:pt>
    <dgm:pt modelId="{2245A698-EFD2-4A2C-AB48-EF6EC74FD8D6}" type="sibTrans" cxnId="{C59EDE0B-2220-4D2E-9453-691F0D5945DB}">
      <dgm:prSet/>
      <dgm:spPr/>
      <dgm:t>
        <a:bodyPr/>
        <a:lstStyle/>
        <a:p>
          <a:endParaRPr lang="en-US"/>
        </a:p>
      </dgm:t>
    </dgm:pt>
    <dgm:pt modelId="{285D1267-CD9B-4195-99AA-3F4BDA6AB33B}">
      <dgm:prSet/>
      <dgm:spPr>
        <a:solidFill>
          <a:schemeClr val="accent2"/>
        </a:solidFill>
      </dgm:spPr>
      <dgm:t>
        <a:bodyPr/>
        <a:lstStyle/>
        <a:p>
          <a:r>
            <a:rPr lang="en-CA" b="0" i="0"/>
            <a:t>Donning and Doffing</a:t>
          </a:r>
          <a:endParaRPr lang="en-US"/>
        </a:p>
      </dgm:t>
    </dgm:pt>
    <dgm:pt modelId="{ED37F02B-EEB2-4E80-A973-158573F4F903}" type="parTrans" cxnId="{83CE4B60-E999-4E69-9021-31D3F6820132}">
      <dgm:prSet/>
      <dgm:spPr/>
      <dgm:t>
        <a:bodyPr/>
        <a:lstStyle/>
        <a:p>
          <a:endParaRPr lang="en-US"/>
        </a:p>
      </dgm:t>
    </dgm:pt>
    <dgm:pt modelId="{023E66E0-E6A5-45C1-BBEE-48C9CA0C7586}" type="sibTrans" cxnId="{83CE4B60-E999-4E69-9021-31D3F6820132}">
      <dgm:prSet/>
      <dgm:spPr/>
      <dgm:t>
        <a:bodyPr/>
        <a:lstStyle/>
        <a:p>
          <a:endParaRPr lang="en-US"/>
        </a:p>
      </dgm:t>
    </dgm:pt>
    <dgm:pt modelId="{630811EA-7FCE-4728-A2DF-A8AC6FF0E4E8}">
      <dgm:prSet/>
      <dgm:spPr>
        <a:solidFill>
          <a:schemeClr val="accent2"/>
        </a:solidFill>
      </dgm:spPr>
      <dgm:t>
        <a:bodyPr/>
        <a:lstStyle/>
        <a:p>
          <a:r>
            <a:rPr lang="en-CA" b="0" i="0"/>
            <a:t>IPAC Resources</a:t>
          </a:r>
          <a:endParaRPr lang="en-US"/>
        </a:p>
      </dgm:t>
    </dgm:pt>
    <dgm:pt modelId="{794EA34D-4C37-4A87-A6F4-0C04EEE7183E}" type="parTrans" cxnId="{8E8C39C6-B259-4E87-B610-E91F75781D57}">
      <dgm:prSet/>
      <dgm:spPr/>
      <dgm:t>
        <a:bodyPr/>
        <a:lstStyle/>
        <a:p>
          <a:endParaRPr lang="en-CA"/>
        </a:p>
      </dgm:t>
    </dgm:pt>
    <dgm:pt modelId="{C09FD19E-00BE-44E3-8ABF-22AE1EEB4D61}" type="sibTrans" cxnId="{8E8C39C6-B259-4E87-B610-E91F75781D57}">
      <dgm:prSet/>
      <dgm:spPr/>
      <dgm:t>
        <a:bodyPr/>
        <a:lstStyle/>
        <a:p>
          <a:endParaRPr lang="en-CA"/>
        </a:p>
      </dgm:t>
    </dgm:pt>
    <dgm:pt modelId="{FA61F583-FE7E-4145-AAE4-7B7ED8D4A2EC}" type="pres">
      <dgm:prSet presAssocID="{017DE84D-38B0-40C2-A399-87B11C92AA9A}" presName="diagram" presStyleCnt="0">
        <dgm:presLayoutVars>
          <dgm:dir/>
          <dgm:resizeHandles val="exact"/>
        </dgm:presLayoutVars>
      </dgm:prSet>
      <dgm:spPr/>
    </dgm:pt>
    <dgm:pt modelId="{EC5DA567-7D99-4CE8-BB25-5431D36B98B4}" type="pres">
      <dgm:prSet presAssocID="{79207FB3-6F02-4758-94F9-8F3A2E51BF1E}" presName="node" presStyleLbl="node1" presStyleIdx="0" presStyleCnt="8">
        <dgm:presLayoutVars>
          <dgm:bulletEnabled val="1"/>
        </dgm:presLayoutVars>
      </dgm:prSet>
      <dgm:spPr/>
    </dgm:pt>
    <dgm:pt modelId="{559E69F6-939A-427D-BFF7-85A41009623E}" type="pres">
      <dgm:prSet presAssocID="{637FED02-C132-425B-BC68-30260391CE23}" presName="sibTrans" presStyleCnt="0"/>
      <dgm:spPr/>
    </dgm:pt>
    <dgm:pt modelId="{C1C7265F-8D58-44D7-872D-CB15AAB37B92}" type="pres">
      <dgm:prSet presAssocID="{116B0B6C-7C74-40A0-BBC8-EC7DA82675F4}" presName="node" presStyleLbl="node1" presStyleIdx="1" presStyleCnt="8">
        <dgm:presLayoutVars>
          <dgm:bulletEnabled val="1"/>
        </dgm:presLayoutVars>
      </dgm:prSet>
      <dgm:spPr/>
    </dgm:pt>
    <dgm:pt modelId="{BED36687-DE66-4717-ABDA-5DC7DEBE8C09}" type="pres">
      <dgm:prSet presAssocID="{E75DEB84-2E2E-45B5-93AE-01240308ABD8}" presName="sibTrans" presStyleCnt="0"/>
      <dgm:spPr/>
    </dgm:pt>
    <dgm:pt modelId="{D813503D-FD15-40FB-BF6E-D2912E97E58E}" type="pres">
      <dgm:prSet presAssocID="{F05B9A77-9D3F-40F1-A3AA-FD99896512B6}" presName="node" presStyleLbl="node1" presStyleIdx="2" presStyleCnt="8">
        <dgm:presLayoutVars>
          <dgm:bulletEnabled val="1"/>
        </dgm:presLayoutVars>
      </dgm:prSet>
      <dgm:spPr/>
    </dgm:pt>
    <dgm:pt modelId="{101B7CE8-7EEC-460B-B05F-18841100A8FA}" type="pres">
      <dgm:prSet presAssocID="{542CCE95-DA99-4C62-A341-3CC6DF8D0AC7}" presName="sibTrans" presStyleCnt="0"/>
      <dgm:spPr/>
    </dgm:pt>
    <dgm:pt modelId="{DB0305DA-F2AC-4831-B954-560976453429}" type="pres">
      <dgm:prSet presAssocID="{52F48719-C8AA-4A2E-B1BB-F85EFA51EFDE}" presName="node" presStyleLbl="node1" presStyleIdx="3" presStyleCnt="8">
        <dgm:presLayoutVars>
          <dgm:bulletEnabled val="1"/>
        </dgm:presLayoutVars>
      </dgm:prSet>
      <dgm:spPr/>
    </dgm:pt>
    <dgm:pt modelId="{747D76C8-5812-41ED-BE65-73F468F1F33C}" type="pres">
      <dgm:prSet presAssocID="{011ACBB6-F2D8-49EA-93EA-4D8E43DB499E}" presName="sibTrans" presStyleCnt="0"/>
      <dgm:spPr/>
    </dgm:pt>
    <dgm:pt modelId="{D8CA9A90-3F6B-49AB-AD04-BA3E1013AD97}" type="pres">
      <dgm:prSet presAssocID="{6B2A95CA-9CC1-43C7-80ED-2D6DCCBC260B}" presName="node" presStyleLbl="node1" presStyleIdx="4" presStyleCnt="8" custLinFactNeighborX="-126" custLinFactNeighborY="-2102">
        <dgm:presLayoutVars>
          <dgm:bulletEnabled val="1"/>
        </dgm:presLayoutVars>
      </dgm:prSet>
      <dgm:spPr/>
    </dgm:pt>
    <dgm:pt modelId="{90545846-54E3-451C-BDEE-B98D4A6E86A6}" type="pres">
      <dgm:prSet presAssocID="{C351B438-B07D-4AE2-ABB0-4F81D3C593D6}" presName="sibTrans" presStyleCnt="0"/>
      <dgm:spPr/>
    </dgm:pt>
    <dgm:pt modelId="{9604E396-441E-4B64-A9DA-F45E557DD428}" type="pres">
      <dgm:prSet presAssocID="{6C40D74C-089E-4B3E-9A7F-B7F995626CF1}" presName="node" presStyleLbl="node1" presStyleIdx="5" presStyleCnt="8">
        <dgm:presLayoutVars>
          <dgm:bulletEnabled val="1"/>
        </dgm:presLayoutVars>
      </dgm:prSet>
      <dgm:spPr/>
    </dgm:pt>
    <dgm:pt modelId="{47D75FBE-68BC-4F5D-8136-62603A20093E}" type="pres">
      <dgm:prSet presAssocID="{2245A698-EFD2-4A2C-AB48-EF6EC74FD8D6}" presName="sibTrans" presStyleCnt="0"/>
      <dgm:spPr/>
    </dgm:pt>
    <dgm:pt modelId="{37E82F40-2194-4AE5-9A8E-A5F640884AF6}" type="pres">
      <dgm:prSet presAssocID="{285D1267-CD9B-4195-99AA-3F4BDA6AB33B}" presName="node" presStyleLbl="node1" presStyleIdx="6" presStyleCnt="8">
        <dgm:presLayoutVars>
          <dgm:bulletEnabled val="1"/>
        </dgm:presLayoutVars>
      </dgm:prSet>
      <dgm:spPr/>
    </dgm:pt>
    <dgm:pt modelId="{5F1D82B0-1F7E-4EDE-9E08-D3CE312D0A05}" type="pres">
      <dgm:prSet presAssocID="{023E66E0-E6A5-45C1-BBEE-48C9CA0C7586}" presName="sibTrans" presStyleCnt="0"/>
      <dgm:spPr/>
    </dgm:pt>
    <dgm:pt modelId="{5F4DE3A2-5E5E-4E41-992A-E8A83CBC1CD2}" type="pres">
      <dgm:prSet presAssocID="{630811EA-7FCE-4728-A2DF-A8AC6FF0E4E8}" presName="node" presStyleLbl="node1" presStyleIdx="7" presStyleCnt="8">
        <dgm:presLayoutVars>
          <dgm:bulletEnabled val="1"/>
        </dgm:presLayoutVars>
      </dgm:prSet>
      <dgm:spPr/>
    </dgm:pt>
  </dgm:ptLst>
  <dgm:cxnLst>
    <dgm:cxn modelId="{C59EDE0B-2220-4D2E-9453-691F0D5945DB}" srcId="{017DE84D-38B0-40C2-A399-87B11C92AA9A}" destId="{6C40D74C-089E-4B3E-9A7F-B7F995626CF1}" srcOrd="5" destOrd="0" parTransId="{0DCF5BFF-4A4D-4A1B-B85D-243E506CFA4B}" sibTransId="{2245A698-EFD2-4A2C-AB48-EF6EC74FD8D6}"/>
    <dgm:cxn modelId="{A5EDC80D-9D9E-4601-97A4-93062F9E749E}" type="presOf" srcId="{116B0B6C-7C74-40A0-BBC8-EC7DA82675F4}" destId="{C1C7265F-8D58-44D7-872D-CB15AAB37B92}" srcOrd="0" destOrd="0" presId="urn:microsoft.com/office/officeart/2005/8/layout/default"/>
    <dgm:cxn modelId="{5A65E318-2574-45AA-A4CE-DC2AEFA638D2}" type="presOf" srcId="{6C40D74C-089E-4B3E-9A7F-B7F995626CF1}" destId="{9604E396-441E-4B64-A9DA-F45E557DD428}" srcOrd="0" destOrd="0" presId="urn:microsoft.com/office/officeart/2005/8/layout/default"/>
    <dgm:cxn modelId="{A4FA0B3D-F6AA-490F-87B5-CF323D4A9BC9}" srcId="{017DE84D-38B0-40C2-A399-87B11C92AA9A}" destId="{F05B9A77-9D3F-40F1-A3AA-FD99896512B6}" srcOrd="2" destOrd="0" parTransId="{44787E10-93F9-42B1-AB26-76EAC92DB3F7}" sibTransId="{542CCE95-DA99-4C62-A341-3CC6DF8D0AC7}"/>
    <dgm:cxn modelId="{83CE4B60-E999-4E69-9021-31D3F6820132}" srcId="{017DE84D-38B0-40C2-A399-87B11C92AA9A}" destId="{285D1267-CD9B-4195-99AA-3F4BDA6AB33B}" srcOrd="6" destOrd="0" parTransId="{ED37F02B-EEB2-4E80-A973-158573F4F903}" sibTransId="{023E66E0-E6A5-45C1-BBEE-48C9CA0C7586}"/>
    <dgm:cxn modelId="{DEFF5C49-69D7-493E-8248-0EFD906E3075}" type="presOf" srcId="{630811EA-7FCE-4728-A2DF-A8AC6FF0E4E8}" destId="{5F4DE3A2-5E5E-4E41-992A-E8A83CBC1CD2}" srcOrd="0" destOrd="0" presId="urn:microsoft.com/office/officeart/2005/8/layout/default"/>
    <dgm:cxn modelId="{E8A5826B-E737-4997-881B-A271721AFEDF}" type="presOf" srcId="{017DE84D-38B0-40C2-A399-87B11C92AA9A}" destId="{FA61F583-FE7E-4145-AAE4-7B7ED8D4A2EC}" srcOrd="0" destOrd="0" presId="urn:microsoft.com/office/officeart/2005/8/layout/default"/>
    <dgm:cxn modelId="{05E39557-A23A-4EF5-A073-CD75755FC1E5}" type="presOf" srcId="{52F48719-C8AA-4A2E-B1BB-F85EFA51EFDE}" destId="{DB0305DA-F2AC-4831-B954-560976453429}" srcOrd="0" destOrd="0" presId="urn:microsoft.com/office/officeart/2005/8/layout/default"/>
    <dgm:cxn modelId="{B24D2D59-D8AB-48BD-A249-E61C0B4808ED}" type="presOf" srcId="{79207FB3-6F02-4758-94F9-8F3A2E51BF1E}" destId="{EC5DA567-7D99-4CE8-BB25-5431D36B98B4}" srcOrd="0" destOrd="0" presId="urn:microsoft.com/office/officeart/2005/8/layout/default"/>
    <dgm:cxn modelId="{5E0C4385-7769-4CE4-BB16-5F01517771BF}" srcId="{017DE84D-38B0-40C2-A399-87B11C92AA9A}" destId="{6B2A95CA-9CC1-43C7-80ED-2D6DCCBC260B}" srcOrd="4" destOrd="0" parTransId="{27CC8807-8903-42EB-9A74-DE3A806BD60C}" sibTransId="{C351B438-B07D-4AE2-ABB0-4F81D3C593D6}"/>
    <dgm:cxn modelId="{133EF089-A1C7-4BCB-84AA-4691861A815E}" type="presOf" srcId="{6B2A95CA-9CC1-43C7-80ED-2D6DCCBC260B}" destId="{D8CA9A90-3F6B-49AB-AD04-BA3E1013AD97}" srcOrd="0" destOrd="0" presId="urn:microsoft.com/office/officeart/2005/8/layout/default"/>
    <dgm:cxn modelId="{35337E92-CA0F-42E3-965E-374E875CA765}" type="presOf" srcId="{285D1267-CD9B-4195-99AA-3F4BDA6AB33B}" destId="{37E82F40-2194-4AE5-9A8E-A5F640884AF6}" srcOrd="0" destOrd="0" presId="urn:microsoft.com/office/officeart/2005/8/layout/default"/>
    <dgm:cxn modelId="{8CB451AD-B6D2-4D18-83EA-5EF3F41D81E5}" srcId="{017DE84D-38B0-40C2-A399-87B11C92AA9A}" destId="{116B0B6C-7C74-40A0-BBC8-EC7DA82675F4}" srcOrd="1" destOrd="0" parTransId="{F0356574-E973-46D8-BA12-1FAB146A0E4B}" sibTransId="{E75DEB84-2E2E-45B5-93AE-01240308ABD8}"/>
    <dgm:cxn modelId="{8E8C39C6-B259-4E87-B610-E91F75781D57}" srcId="{017DE84D-38B0-40C2-A399-87B11C92AA9A}" destId="{630811EA-7FCE-4728-A2DF-A8AC6FF0E4E8}" srcOrd="7" destOrd="0" parTransId="{794EA34D-4C37-4A87-A6F4-0C04EEE7183E}" sibTransId="{C09FD19E-00BE-44E3-8ABF-22AE1EEB4D61}"/>
    <dgm:cxn modelId="{0387A2EB-1B2F-44C9-95F0-05F3C93A3643}" type="presOf" srcId="{F05B9A77-9D3F-40F1-A3AA-FD99896512B6}" destId="{D813503D-FD15-40FB-BF6E-D2912E97E58E}" srcOrd="0" destOrd="0" presId="urn:microsoft.com/office/officeart/2005/8/layout/default"/>
    <dgm:cxn modelId="{C5E5C4F8-316D-48EE-B15A-48180EFEB874}" srcId="{017DE84D-38B0-40C2-A399-87B11C92AA9A}" destId="{79207FB3-6F02-4758-94F9-8F3A2E51BF1E}" srcOrd="0" destOrd="0" parTransId="{6776946B-BA26-4EA5-9395-5BECFFDB320E}" sibTransId="{637FED02-C132-425B-BC68-30260391CE23}"/>
    <dgm:cxn modelId="{9191B7FF-7D4F-44B6-807E-F26223A97BBB}" srcId="{017DE84D-38B0-40C2-A399-87B11C92AA9A}" destId="{52F48719-C8AA-4A2E-B1BB-F85EFA51EFDE}" srcOrd="3" destOrd="0" parTransId="{8ACC9823-24AB-47E3-A243-350B619417E9}" sibTransId="{011ACBB6-F2D8-49EA-93EA-4D8E43DB499E}"/>
    <dgm:cxn modelId="{1102BFA5-0876-42C8-9B20-DEC313074E8C}" type="presParOf" srcId="{FA61F583-FE7E-4145-AAE4-7B7ED8D4A2EC}" destId="{EC5DA567-7D99-4CE8-BB25-5431D36B98B4}" srcOrd="0" destOrd="0" presId="urn:microsoft.com/office/officeart/2005/8/layout/default"/>
    <dgm:cxn modelId="{24F6342D-4107-4183-9F63-1D612F0411C8}" type="presParOf" srcId="{FA61F583-FE7E-4145-AAE4-7B7ED8D4A2EC}" destId="{559E69F6-939A-427D-BFF7-85A41009623E}" srcOrd="1" destOrd="0" presId="urn:microsoft.com/office/officeart/2005/8/layout/default"/>
    <dgm:cxn modelId="{810BC88F-5A8C-4FD5-8FEE-60F27A8894FE}" type="presParOf" srcId="{FA61F583-FE7E-4145-AAE4-7B7ED8D4A2EC}" destId="{C1C7265F-8D58-44D7-872D-CB15AAB37B92}" srcOrd="2" destOrd="0" presId="urn:microsoft.com/office/officeart/2005/8/layout/default"/>
    <dgm:cxn modelId="{572ECA04-B47E-4A2D-A536-A6891BF334A1}" type="presParOf" srcId="{FA61F583-FE7E-4145-AAE4-7B7ED8D4A2EC}" destId="{BED36687-DE66-4717-ABDA-5DC7DEBE8C09}" srcOrd="3" destOrd="0" presId="urn:microsoft.com/office/officeart/2005/8/layout/default"/>
    <dgm:cxn modelId="{51014AA2-55C6-4CDE-8762-754CD67C5CCD}" type="presParOf" srcId="{FA61F583-FE7E-4145-AAE4-7B7ED8D4A2EC}" destId="{D813503D-FD15-40FB-BF6E-D2912E97E58E}" srcOrd="4" destOrd="0" presId="urn:microsoft.com/office/officeart/2005/8/layout/default"/>
    <dgm:cxn modelId="{1D88EAC9-3C63-4610-906E-D4473AB333AF}" type="presParOf" srcId="{FA61F583-FE7E-4145-AAE4-7B7ED8D4A2EC}" destId="{101B7CE8-7EEC-460B-B05F-18841100A8FA}" srcOrd="5" destOrd="0" presId="urn:microsoft.com/office/officeart/2005/8/layout/default"/>
    <dgm:cxn modelId="{A214A0EA-33F9-490B-8698-DBFFA9D70E88}" type="presParOf" srcId="{FA61F583-FE7E-4145-AAE4-7B7ED8D4A2EC}" destId="{DB0305DA-F2AC-4831-B954-560976453429}" srcOrd="6" destOrd="0" presId="urn:microsoft.com/office/officeart/2005/8/layout/default"/>
    <dgm:cxn modelId="{62B7A8C6-FB0A-4080-8A0A-B70E0A8AFC28}" type="presParOf" srcId="{FA61F583-FE7E-4145-AAE4-7B7ED8D4A2EC}" destId="{747D76C8-5812-41ED-BE65-73F468F1F33C}" srcOrd="7" destOrd="0" presId="urn:microsoft.com/office/officeart/2005/8/layout/default"/>
    <dgm:cxn modelId="{DF49CC5B-6C18-4BFA-B2D8-900701CEF0E4}" type="presParOf" srcId="{FA61F583-FE7E-4145-AAE4-7B7ED8D4A2EC}" destId="{D8CA9A90-3F6B-49AB-AD04-BA3E1013AD97}" srcOrd="8" destOrd="0" presId="urn:microsoft.com/office/officeart/2005/8/layout/default"/>
    <dgm:cxn modelId="{B8EFFCA9-F315-4F18-B4F0-B69DAECA9E59}" type="presParOf" srcId="{FA61F583-FE7E-4145-AAE4-7B7ED8D4A2EC}" destId="{90545846-54E3-451C-BDEE-B98D4A6E86A6}" srcOrd="9" destOrd="0" presId="urn:microsoft.com/office/officeart/2005/8/layout/default"/>
    <dgm:cxn modelId="{03A76901-67A5-47CE-B3BF-5FA687E66B69}" type="presParOf" srcId="{FA61F583-FE7E-4145-AAE4-7B7ED8D4A2EC}" destId="{9604E396-441E-4B64-A9DA-F45E557DD428}" srcOrd="10" destOrd="0" presId="urn:microsoft.com/office/officeart/2005/8/layout/default"/>
    <dgm:cxn modelId="{22AE76ED-98CD-4975-8C80-2DE29C2FDD4C}" type="presParOf" srcId="{FA61F583-FE7E-4145-AAE4-7B7ED8D4A2EC}" destId="{47D75FBE-68BC-4F5D-8136-62603A20093E}" srcOrd="11" destOrd="0" presId="urn:microsoft.com/office/officeart/2005/8/layout/default"/>
    <dgm:cxn modelId="{147820BF-6709-451F-B92F-C76F4FF617A7}" type="presParOf" srcId="{FA61F583-FE7E-4145-AAE4-7B7ED8D4A2EC}" destId="{37E82F40-2194-4AE5-9A8E-A5F640884AF6}" srcOrd="12" destOrd="0" presId="urn:microsoft.com/office/officeart/2005/8/layout/default"/>
    <dgm:cxn modelId="{15C8852F-325C-49F5-ABFF-44C255D8DA51}" type="presParOf" srcId="{FA61F583-FE7E-4145-AAE4-7B7ED8D4A2EC}" destId="{5F1D82B0-1F7E-4EDE-9E08-D3CE312D0A05}" srcOrd="13" destOrd="0" presId="urn:microsoft.com/office/officeart/2005/8/layout/default"/>
    <dgm:cxn modelId="{693ED6EA-1853-4340-A48A-F9A93189062B}" type="presParOf" srcId="{FA61F583-FE7E-4145-AAE4-7B7ED8D4A2EC}" destId="{5F4DE3A2-5E5E-4E41-992A-E8A83CBC1CD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ABB4CF1-DFC8-447E-B868-9A770009C44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CA"/>
        </a:p>
      </dgm:t>
    </dgm:pt>
    <dgm:pt modelId="{E5126808-8A5E-4352-859C-320130F6E3F0}">
      <dgm:prSet phldrT="[Text]" custT="1"/>
      <dgm:spPr>
        <a:solidFill>
          <a:schemeClr val="accent2"/>
        </a:solidFill>
      </dgm:spPr>
      <dgm:t>
        <a:bodyPr/>
        <a:lstStyle/>
        <a:p>
          <a:pPr rtl="0"/>
          <a:r>
            <a:rPr lang="en-CA" sz="2400"/>
            <a:t>Hand Hygiene is done</a:t>
          </a:r>
          <a:r>
            <a:rPr lang="en-CA" sz="2400">
              <a:latin typeface="Calibri Light" panose="020F0302020204030204"/>
            </a:rPr>
            <a:t> before and after</a:t>
          </a:r>
          <a:r>
            <a:rPr lang="en-CA" sz="2400"/>
            <a:t> </a:t>
          </a:r>
          <a:r>
            <a:rPr lang="en-CA" sz="2400">
              <a:latin typeface="Calibri Light" panose="020F0302020204030204"/>
            </a:rPr>
            <a:t>cleaning of each</a:t>
          </a:r>
          <a:r>
            <a:rPr lang="en-CA" sz="2400"/>
            <a:t> bed space</a:t>
          </a:r>
        </a:p>
      </dgm:t>
    </dgm:pt>
    <dgm:pt modelId="{C1E2D2A9-0EDC-48FB-8DF4-0F763EDEC2CE}" type="parTrans" cxnId="{DF0DA5A4-EB0B-4770-B6C6-270926A16AF8}">
      <dgm:prSet/>
      <dgm:spPr/>
      <dgm:t>
        <a:bodyPr/>
        <a:lstStyle/>
        <a:p>
          <a:endParaRPr lang="en-CA"/>
        </a:p>
      </dgm:t>
    </dgm:pt>
    <dgm:pt modelId="{0CA65119-E886-4B8F-89C6-37100E9E7442}" type="sibTrans" cxnId="{DF0DA5A4-EB0B-4770-B6C6-270926A16AF8}">
      <dgm:prSet/>
      <dgm:spPr/>
      <dgm:t>
        <a:bodyPr/>
        <a:lstStyle/>
        <a:p>
          <a:endParaRPr lang="en-CA"/>
        </a:p>
      </dgm:t>
    </dgm:pt>
    <dgm:pt modelId="{BB048AF1-6103-49D0-A2A6-B9E5C749F021}">
      <dgm:prSet phldrT="[Text]" custT="1"/>
      <dgm:spPr>
        <a:solidFill>
          <a:schemeClr val="accent2"/>
        </a:solidFill>
      </dgm:spPr>
      <dgm:t>
        <a:bodyPr/>
        <a:lstStyle/>
        <a:p>
          <a:pPr algn="l"/>
          <a:r>
            <a:rPr lang="en-US" sz="1800" b="0" i="0"/>
            <a:t>Gloves are removed and Hand Hygiene is performed before cleaning</a:t>
          </a:r>
          <a:r>
            <a:rPr lang="en-US" sz="1800" b="0" i="0" baseline="0"/>
            <a:t> the bathroom</a:t>
          </a:r>
          <a:endParaRPr lang="en-CA" sz="1800"/>
        </a:p>
      </dgm:t>
    </dgm:pt>
    <dgm:pt modelId="{1B37DE73-A054-4A79-ADA5-A203A9B7FE53}" type="sibTrans" cxnId="{9EF8F9D8-11AC-43A8-A4B0-F605B4BC682F}">
      <dgm:prSet/>
      <dgm:spPr/>
      <dgm:t>
        <a:bodyPr/>
        <a:lstStyle/>
        <a:p>
          <a:endParaRPr lang="en-CA"/>
        </a:p>
      </dgm:t>
    </dgm:pt>
    <dgm:pt modelId="{A4CD023C-9404-4609-B9F5-89455A179636}" type="parTrans" cxnId="{9EF8F9D8-11AC-43A8-A4B0-F605B4BC682F}">
      <dgm:prSet/>
      <dgm:spPr/>
      <dgm:t>
        <a:bodyPr/>
        <a:lstStyle/>
        <a:p>
          <a:endParaRPr lang="en-CA"/>
        </a:p>
      </dgm:t>
    </dgm:pt>
    <dgm:pt modelId="{A0986A23-94B3-48E9-861E-0AB09AFF5FD7}" type="pres">
      <dgm:prSet presAssocID="{9ABB4CF1-DFC8-447E-B868-9A770009C44F}" presName="outerComposite" presStyleCnt="0">
        <dgm:presLayoutVars>
          <dgm:chMax val="5"/>
          <dgm:dir/>
          <dgm:resizeHandles val="exact"/>
        </dgm:presLayoutVars>
      </dgm:prSet>
      <dgm:spPr/>
    </dgm:pt>
    <dgm:pt modelId="{8F83324F-C1CF-485B-BBFF-317537BDDB3B}" type="pres">
      <dgm:prSet presAssocID="{9ABB4CF1-DFC8-447E-B868-9A770009C44F}" presName="dummyMaxCanvas" presStyleCnt="0">
        <dgm:presLayoutVars/>
      </dgm:prSet>
      <dgm:spPr/>
    </dgm:pt>
    <dgm:pt modelId="{D996D107-1019-4278-9B4F-4E5D0F129064}" type="pres">
      <dgm:prSet presAssocID="{9ABB4CF1-DFC8-447E-B868-9A770009C44F}" presName="TwoNodes_1" presStyleLbl="node1" presStyleIdx="0" presStyleCnt="2" custScaleX="29316" custScaleY="127483" custLinFactNeighborX="-19681" custLinFactNeighborY="87627">
        <dgm:presLayoutVars>
          <dgm:bulletEnabled val="1"/>
        </dgm:presLayoutVars>
      </dgm:prSet>
      <dgm:spPr/>
    </dgm:pt>
    <dgm:pt modelId="{EE4B806B-48CE-4B09-A98F-5C6C615ABCAE}" type="pres">
      <dgm:prSet presAssocID="{9ABB4CF1-DFC8-447E-B868-9A770009C44F}" presName="TwoNodes_2" presStyleLbl="node1" presStyleIdx="1" presStyleCnt="2" custScaleX="27168" custScaleY="131276" custLinFactNeighborX="33364" custLinFactNeighborY="-31032">
        <dgm:presLayoutVars>
          <dgm:bulletEnabled val="1"/>
        </dgm:presLayoutVars>
      </dgm:prSet>
      <dgm:spPr/>
    </dgm:pt>
    <dgm:pt modelId="{461544D6-4DDD-4537-A339-1E91E41C63F5}" type="pres">
      <dgm:prSet presAssocID="{9ABB4CF1-DFC8-447E-B868-9A770009C44F}" presName="TwoConn_1-2" presStyleLbl="fgAccFollowNode1" presStyleIdx="0" presStyleCnt="1" custAng="16200000" custScaleX="143963" custScaleY="193339" custLinFactX="-200000" custLinFactNeighborX="-210117" custLinFactNeighborY="47793">
        <dgm:presLayoutVars>
          <dgm:bulletEnabled val="1"/>
        </dgm:presLayoutVars>
      </dgm:prSet>
      <dgm:spPr/>
    </dgm:pt>
    <dgm:pt modelId="{592DE420-1607-41D4-AD3E-62E15DF00477}" type="pres">
      <dgm:prSet presAssocID="{9ABB4CF1-DFC8-447E-B868-9A770009C44F}" presName="TwoNodes_1_text" presStyleLbl="node1" presStyleIdx="1" presStyleCnt="2">
        <dgm:presLayoutVars>
          <dgm:bulletEnabled val="1"/>
        </dgm:presLayoutVars>
      </dgm:prSet>
      <dgm:spPr/>
    </dgm:pt>
    <dgm:pt modelId="{6B00FCFB-7E14-4465-80B8-586EE30CB45D}" type="pres">
      <dgm:prSet presAssocID="{9ABB4CF1-DFC8-447E-B868-9A770009C44F}" presName="TwoNodes_2_text" presStyleLbl="node1" presStyleIdx="1" presStyleCnt="2">
        <dgm:presLayoutVars>
          <dgm:bulletEnabled val="1"/>
        </dgm:presLayoutVars>
      </dgm:prSet>
      <dgm:spPr/>
    </dgm:pt>
  </dgm:ptLst>
  <dgm:cxnLst>
    <dgm:cxn modelId="{9E9C9F24-9DC0-4479-913D-D17C5D980741}" type="presOf" srcId="{9ABB4CF1-DFC8-447E-B868-9A770009C44F}" destId="{A0986A23-94B3-48E9-861E-0AB09AFF5FD7}" srcOrd="0" destOrd="0" presId="urn:microsoft.com/office/officeart/2005/8/layout/vProcess5"/>
    <dgm:cxn modelId="{0584AE69-34EE-4AAE-AEB5-9B17542825FB}" type="presOf" srcId="{0CA65119-E886-4B8F-89C6-37100E9E7442}" destId="{461544D6-4DDD-4537-A339-1E91E41C63F5}" srcOrd="0" destOrd="0" presId="urn:microsoft.com/office/officeart/2005/8/layout/vProcess5"/>
    <dgm:cxn modelId="{6B11206A-2FF9-432C-9B58-18B6D5456F13}" type="presOf" srcId="{BB048AF1-6103-49D0-A2A6-B9E5C749F021}" destId="{6B00FCFB-7E14-4465-80B8-586EE30CB45D}" srcOrd="1" destOrd="0" presId="urn:microsoft.com/office/officeart/2005/8/layout/vProcess5"/>
    <dgm:cxn modelId="{7ECEF259-6E98-40A9-982C-06D88A74436C}" type="presOf" srcId="{BB048AF1-6103-49D0-A2A6-B9E5C749F021}" destId="{EE4B806B-48CE-4B09-A98F-5C6C615ABCAE}" srcOrd="0" destOrd="0" presId="urn:microsoft.com/office/officeart/2005/8/layout/vProcess5"/>
    <dgm:cxn modelId="{D225A893-B6D8-4149-AE5D-7ADDEB3E5A06}" type="presOf" srcId="{E5126808-8A5E-4352-859C-320130F6E3F0}" destId="{D996D107-1019-4278-9B4F-4E5D0F129064}" srcOrd="0" destOrd="0" presId="urn:microsoft.com/office/officeart/2005/8/layout/vProcess5"/>
    <dgm:cxn modelId="{DF0DA5A4-EB0B-4770-B6C6-270926A16AF8}" srcId="{9ABB4CF1-DFC8-447E-B868-9A770009C44F}" destId="{E5126808-8A5E-4352-859C-320130F6E3F0}" srcOrd="0" destOrd="0" parTransId="{C1E2D2A9-0EDC-48FB-8DF4-0F763EDEC2CE}" sibTransId="{0CA65119-E886-4B8F-89C6-37100E9E7442}"/>
    <dgm:cxn modelId="{9EF8F9D8-11AC-43A8-A4B0-F605B4BC682F}" srcId="{9ABB4CF1-DFC8-447E-B868-9A770009C44F}" destId="{BB048AF1-6103-49D0-A2A6-B9E5C749F021}" srcOrd="1" destOrd="0" parTransId="{A4CD023C-9404-4609-B9F5-89455A179636}" sibTransId="{1B37DE73-A054-4A79-ADA5-A203A9B7FE53}"/>
    <dgm:cxn modelId="{C3A9B7DC-5A45-422E-9D0B-7E555666B857}" type="presOf" srcId="{E5126808-8A5E-4352-859C-320130F6E3F0}" destId="{592DE420-1607-41D4-AD3E-62E15DF00477}" srcOrd="1" destOrd="0" presId="urn:microsoft.com/office/officeart/2005/8/layout/vProcess5"/>
    <dgm:cxn modelId="{96D91480-CFC7-4677-84F2-9B8FF197C283}" type="presParOf" srcId="{A0986A23-94B3-48E9-861E-0AB09AFF5FD7}" destId="{8F83324F-C1CF-485B-BBFF-317537BDDB3B}" srcOrd="0" destOrd="0" presId="urn:microsoft.com/office/officeart/2005/8/layout/vProcess5"/>
    <dgm:cxn modelId="{B3A47103-BF9D-476F-B83D-2F75966B038C}" type="presParOf" srcId="{A0986A23-94B3-48E9-861E-0AB09AFF5FD7}" destId="{D996D107-1019-4278-9B4F-4E5D0F129064}" srcOrd="1" destOrd="0" presId="urn:microsoft.com/office/officeart/2005/8/layout/vProcess5"/>
    <dgm:cxn modelId="{7F5BAFAB-37CC-4A1B-9224-7936C304978F}" type="presParOf" srcId="{A0986A23-94B3-48E9-861E-0AB09AFF5FD7}" destId="{EE4B806B-48CE-4B09-A98F-5C6C615ABCAE}" srcOrd="2" destOrd="0" presId="urn:microsoft.com/office/officeart/2005/8/layout/vProcess5"/>
    <dgm:cxn modelId="{79CD8192-976C-4776-8370-F5DE779737CD}" type="presParOf" srcId="{A0986A23-94B3-48E9-861E-0AB09AFF5FD7}" destId="{461544D6-4DDD-4537-A339-1E91E41C63F5}" srcOrd="3" destOrd="0" presId="urn:microsoft.com/office/officeart/2005/8/layout/vProcess5"/>
    <dgm:cxn modelId="{07791691-3F41-49FF-8E32-EFFC5148B2FC}" type="presParOf" srcId="{A0986A23-94B3-48E9-861E-0AB09AFF5FD7}" destId="{592DE420-1607-41D4-AD3E-62E15DF00477}" srcOrd="4" destOrd="0" presId="urn:microsoft.com/office/officeart/2005/8/layout/vProcess5"/>
    <dgm:cxn modelId="{B9728E04-02F0-4EFD-9AA2-E273556D017A}" type="presParOf" srcId="{A0986A23-94B3-48E9-861E-0AB09AFF5FD7}" destId="{6B00FCFB-7E14-4465-80B8-586EE30CB45D}"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9D6B9C7-448C-4C98-9FF8-11594E405F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CFB9A80E-5D70-4391-9648-F32EFCF22FD4}">
      <dgm:prSet/>
      <dgm:spPr>
        <a:solidFill>
          <a:schemeClr val="accent2">
            <a:lumMod val="40000"/>
            <a:lumOff val="60000"/>
          </a:schemeClr>
        </a:solidFill>
      </dgm:spPr>
      <dgm:t>
        <a:bodyPr/>
        <a:lstStyle/>
        <a:p>
          <a:r>
            <a:rPr lang="en-US" b="0" i="0">
              <a:solidFill>
                <a:schemeClr val="tx1"/>
              </a:solidFill>
            </a:rPr>
            <a:t>Perform Hand Hygiene before donning and immediately after doffing gown</a:t>
          </a:r>
          <a:endParaRPr lang="en-CA">
            <a:solidFill>
              <a:schemeClr val="tx1"/>
            </a:solidFill>
          </a:endParaRPr>
        </a:p>
      </dgm:t>
    </dgm:pt>
    <dgm:pt modelId="{0838A225-E44C-44A4-9DCE-431D4EAEE947}" type="parTrans" cxnId="{376B8D24-2D2F-48F4-86E9-A6D08E78F1FF}">
      <dgm:prSet/>
      <dgm:spPr/>
      <dgm:t>
        <a:bodyPr/>
        <a:lstStyle/>
        <a:p>
          <a:endParaRPr lang="en-CA"/>
        </a:p>
      </dgm:t>
    </dgm:pt>
    <dgm:pt modelId="{E1165E5A-0B79-4246-818E-C695FB540A16}" type="sibTrans" cxnId="{376B8D24-2D2F-48F4-86E9-A6D08E78F1FF}">
      <dgm:prSet/>
      <dgm:spPr/>
      <dgm:t>
        <a:bodyPr/>
        <a:lstStyle/>
        <a:p>
          <a:endParaRPr lang="en-CA"/>
        </a:p>
      </dgm:t>
    </dgm:pt>
    <dgm:pt modelId="{259966D1-9CD7-4A8C-AE06-EB6B4CE1FACD}">
      <dgm:prSet/>
      <dgm:spPr>
        <a:solidFill>
          <a:schemeClr val="accent2">
            <a:lumMod val="40000"/>
            <a:lumOff val="60000"/>
          </a:schemeClr>
        </a:solidFill>
      </dgm:spPr>
      <dgm:t>
        <a:bodyPr/>
        <a:lstStyle/>
        <a:p>
          <a:r>
            <a:rPr lang="en-US" b="0" i="0">
              <a:solidFill>
                <a:schemeClr val="tx1"/>
              </a:solidFill>
            </a:rPr>
            <a:t>Tie gown at neck and waist</a:t>
          </a:r>
          <a:endParaRPr lang="en-CA">
            <a:solidFill>
              <a:schemeClr val="tx1"/>
            </a:solidFill>
          </a:endParaRPr>
        </a:p>
      </dgm:t>
    </dgm:pt>
    <dgm:pt modelId="{FFB973E7-13E0-4140-B0E6-F5EEEFC9D273}" type="parTrans" cxnId="{328819FD-2051-40B3-A728-5A4F969DC4F0}">
      <dgm:prSet/>
      <dgm:spPr/>
      <dgm:t>
        <a:bodyPr/>
        <a:lstStyle/>
        <a:p>
          <a:endParaRPr lang="en-CA"/>
        </a:p>
      </dgm:t>
    </dgm:pt>
    <dgm:pt modelId="{7356C3A6-2F73-4B88-B6DF-DDB97588585A}" type="sibTrans" cxnId="{328819FD-2051-40B3-A728-5A4F969DC4F0}">
      <dgm:prSet/>
      <dgm:spPr/>
      <dgm:t>
        <a:bodyPr/>
        <a:lstStyle/>
        <a:p>
          <a:endParaRPr lang="en-CA"/>
        </a:p>
      </dgm:t>
    </dgm:pt>
    <dgm:pt modelId="{55849A0C-67A2-4928-8289-807FBEDC5807}">
      <dgm:prSet/>
      <dgm:spPr>
        <a:solidFill>
          <a:schemeClr val="accent2">
            <a:lumMod val="40000"/>
            <a:lumOff val="60000"/>
          </a:schemeClr>
        </a:solidFill>
      </dgm:spPr>
      <dgm:t>
        <a:bodyPr/>
        <a:lstStyle/>
        <a:p>
          <a:r>
            <a:rPr lang="en-US" b="0" i="0">
              <a:solidFill>
                <a:schemeClr val="tx1"/>
              </a:solidFill>
            </a:rPr>
            <a:t>Do not wear gowns as a warm-up jacket</a:t>
          </a:r>
          <a:endParaRPr lang="en-CA">
            <a:solidFill>
              <a:schemeClr val="tx1"/>
            </a:solidFill>
          </a:endParaRPr>
        </a:p>
      </dgm:t>
    </dgm:pt>
    <dgm:pt modelId="{FF71170A-4693-49BD-91ED-7505213B89E6}" type="parTrans" cxnId="{BE603A3E-BF42-46C7-888E-111EDC97F466}">
      <dgm:prSet/>
      <dgm:spPr/>
      <dgm:t>
        <a:bodyPr/>
        <a:lstStyle/>
        <a:p>
          <a:endParaRPr lang="en-CA"/>
        </a:p>
      </dgm:t>
    </dgm:pt>
    <dgm:pt modelId="{F04C4FE6-88B4-41EC-A9DC-D5998E4B268A}" type="sibTrans" cxnId="{BE603A3E-BF42-46C7-888E-111EDC97F466}">
      <dgm:prSet/>
      <dgm:spPr/>
      <dgm:t>
        <a:bodyPr/>
        <a:lstStyle/>
        <a:p>
          <a:endParaRPr lang="en-CA"/>
        </a:p>
      </dgm:t>
    </dgm:pt>
    <dgm:pt modelId="{E18BBFDC-EDE4-4320-93EA-C7AD6FDFEE45}">
      <dgm:prSet/>
      <dgm:spPr>
        <a:solidFill>
          <a:schemeClr val="accent2">
            <a:lumMod val="40000"/>
            <a:lumOff val="60000"/>
          </a:schemeClr>
        </a:solidFill>
      </dgm:spPr>
      <dgm:t>
        <a:bodyPr/>
        <a:lstStyle/>
        <a:p>
          <a:r>
            <a:rPr lang="en-US" b="0" i="0">
              <a:solidFill>
                <a:schemeClr val="tx1"/>
              </a:solidFill>
            </a:rPr>
            <a:t>Do not re-use gowns </a:t>
          </a:r>
          <a:endParaRPr lang="en-CA">
            <a:solidFill>
              <a:schemeClr val="tx1"/>
            </a:solidFill>
          </a:endParaRPr>
        </a:p>
      </dgm:t>
    </dgm:pt>
    <dgm:pt modelId="{4F060551-DB11-4096-BD78-EC355218D179}" type="parTrans" cxnId="{AA29B584-8895-44BD-BB24-7CD616A3B651}">
      <dgm:prSet/>
      <dgm:spPr/>
      <dgm:t>
        <a:bodyPr/>
        <a:lstStyle/>
        <a:p>
          <a:endParaRPr lang="en-CA"/>
        </a:p>
      </dgm:t>
    </dgm:pt>
    <dgm:pt modelId="{D2572584-AA66-4591-BF8F-19C386EC38EE}" type="sibTrans" cxnId="{AA29B584-8895-44BD-BB24-7CD616A3B651}">
      <dgm:prSet/>
      <dgm:spPr/>
      <dgm:t>
        <a:bodyPr/>
        <a:lstStyle/>
        <a:p>
          <a:endParaRPr lang="en-CA"/>
        </a:p>
      </dgm:t>
    </dgm:pt>
    <dgm:pt modelId="{4E77CE68-86AC-4673-BADA-FE144CDF8BD1}" type="pres">
      <dgm:prSet presAssocID="{89D6B9C7-448C-4C98-9FF8-11594E405FD0}" presName="Name0" presStyleCnt="0">
        <dgm:presLayoutVars>
          <dgm:dir/>
          <dgm:animLvl val="lvl"/>
          <dgm:resizeHandles val="exact"/>
        </dgm:presLayoutVars>
      </dgm:prSet>
      <dgm:spPr/>
    </dgm:pt>
    <dgm:pt modelId="{7515CD02-C8BC-48E1-81BD-22E2C34BFE57}" type="pres">
      <dgm:prSet presAssocID="{E18BBFDC-EDE4-4320-93EA-C7AD6FDFEE45}" presName="boxAndChildren" presStyleCnt="0"/>
      <dgm:spPr/>
    </dgm:pt>
    <dgm:pt modelId="{F3268C4B-EED1-451B-A1D4-D2F23F73E497}" type="pres">
      <dgm:prSet presAssocID="{E18BBFDC-EDE4-4320-93EA-C7AD6FDFEE45}" presName="parentTextBox" presStyleLbl="node1" presStyleIdx="0" presStyleCnt="4"/>
      <dgm:spPr/>
    </dgm:pt>
    <dgm:pt modelId="{6291477E-2D05-42E5-8707-2759DB543CFD}" type="pres">
      <dgm:prSet presAssocID="{F04C4FE6-88B4-41EC-A9DC-D5998E4B268A}" presName="sp" presStyleCnt="0"/>
      <dgm:spPr/>
    </dgm:pt>
    <dgm:pt modelId="{DF25BDED-D4A6-4DAA-AE01-BB0432ED8C90}" type="pres">
      <dgm:prSet presAssocID="{55849A0C-67A2-4928-8289-807FBEDC5807}" presName="arrowAndChildren" presStyleCnt="0"/>
      <dgm:spPr/>
    </dgm:pt>
    <dgm:pt modelId="{4B794A74-3917-479F-AFB1-4045C14A11ED}" type="pres">
      <dgm:prSet presAssocID="{55849A0C-67A2-4928-8289-807FBEDC5807}" presName="parentTextArrow" presStyleLbl="node1" presStyleIdx="1" presStyleCnt="4"/>
      <dgm:spPr/>
    </dgm:pt>
    <dgm:pt modelId="{D248D8C2-B3BF-44B8-82C2-0A02E73F9792}" type="pres">
      <dgm:prSet presAssocID="{7356C3A6-2F73-4B88-B6DF-DDB97588585A}" presName="sp" presStyleCnt="0"/>
      <dgm:spPr/>
    </dgm:pt>
    <dgm:pt modelId="{435FAE40-0C33-4E60-854E-C4B013B1011C}" type="pres">
      <dgm:prSet presAssocID="{259966D1-9CD7-4A8C-AE06-EB6B4CE1FACD}" presName="arrowAndChildren" presStyleCnt="0"/>
      <dgm:spPr/>
    </dgm:pt>
    <dgm:pt modelId="{69CFE85F-76D4-48FA-981A-73FCFE67C58C}" type="pres">
      <dgm:prSet presAssocID="{259966D1-9CD7-4A8C-AE06-EB6B4CE1FACD}" presName="parentTextArrow" presStyleLbl="node1" presStyleIdx="2" presStyleCnt="4"/>
      <dgm:spPr/>
    </dgm:pt>
    <dgm:pt modelId="{AEE92E16-F676-4E9B-94A4-BE206A5E7B6E}" type="pres">
      <dgm:prSet presAssocID="{E1165E5A-0B79-4246-818E-C695FB540A16}" presName="sp" presStyleCnt="0"/>
      <dgm:spPr/>
    </dgm:pt>
    <dgm:pt modelId="{DF602D77-CBCB-403F-8E17-09DCFE8AE657}" type="pres">
      <dgm:prSet presAssocID="{CFB9A80E-5D70-4391-9648-F32EFCF22FD4}" presName="arrowAndChildren" presStyleCnt="0"/>
      <dgm:spPr/>
    </dgm:pt>
    <dgm:pt modelId="{86140FC2-13B6-4295-9CA6-0E170348AE57}" type="pres">
      <dgm:prSet presAssocID="{CFB9A80E-5D70-4391-9648-F32EFCF22FD4}" presName="parentTextArrow" presStyleLbl="node1" presStyleIdx="3" presStyleCnt="4"/>
      <dgm:spPr/>
    </dgm:pt>
  </dgm:ptLst>
  <dgm:cxnLst>
    <dgm:cxn modelId="{B2B41519-4684-4691-AF10-870CED3241B1}" type="presOf" srcId="{259966D1-9CD7-4A8C-AE06-EB6B4CE1FACD}" destId="{69CFE85F-76D4-48FA-981A-73FCFE67C58C}" srcOrd="0" destOrd="0" presId="urn:microsoft.com/office/officeart/2005/8/layout/process4"/>
    <dgm:cxn modelId="{376B8D24-2D2F-48F4-86E9-A6D08E78F1FF}" srcId="{89D6B9C7-448C-4C98-9FF8-11594E405FD0}" destId="{CFB9A80E-5D70-4391-9648-F32EFCF22FD4}" srcOrd="0" destOrd="0" parTransId="{0838A225-E44C-44A4-9DCE-431D4EAEE947}" sibTransId="{E1165E5A-0B79-4246-818E-C695FB540A16}"/>
    <dgm:cxn modelId="{BE603A3E-BF42-46C7-888E-111EDC97F466}" srcId="{89D6B9C7-448C-4C98-9FF8-11594E405FD0}" destId="{55849A0C-67A2-4928-8289-807FBEDC5807}" srcOrd="2" destOrd="0" parTransId="{FF71170A-4693-49BD-91ED-7505213B89E6}" sibTransId="{F04C4FE6-88B4-41EC-A9DC-D5998E4B268A}"/>
    <dgm:cxn modelId="{1EF0355D-87B5-40CD-9214-CFBEC84902DA}" type="presOf" srcId="{55849A0C-67A2-4928-8289-807FBEDC5807}" destId="{4B794A74-3917-479F-AFB1-4045C14A11ED}" srcOrd="0" destOrd="0" presId="urn:microsoft.com/office/officeart/2005/8/layout/process4"/>
    <dgm:cxn modelId="{150DBB41-DE7C-4219-8C54-D37BEAD68726}" type="presOf" srcId="{CFB9A80E-5D70-4391-9648-F32EFCF22FD4}" destId="{86140FC2-13B6-4295-9CA6-0E170348AE57}" srcOrd="0" destOrd="0" presId="urn:microsoft.com/office/officeart/2005/8/layout/process4"/>
    <dgm:cxn modelId="{AA29B584-8895-44BD-BB24-7CD616A3B651}" srcId="{89D6B9C7-448C-4C98-9FF8-11594E405FD0}" destId="{E18BBFDC-EDE4-4320-93EA-C7AD6FDFEE45}" srcOrd="3" destOrd="0" parTransId="{4F060551-DB11-4096-BD78-EC355218D179}" sibTransId="{D2572584-AA66-4591-BF8F-19C386EC38EE}"/>
    <dgm:cxn modelId="{C81F3BBC-87FC-43E1-980D-D90892C22C6B}" type="presOf" srcId="{E18BBFDC-EDE4-4320-93EA-C7AD6FDFEE45}" destId="{F3268C4B-EED1-451B-A1D4-D2F23F73E497}" srcOrd="0" destOrd="0" presId="urn:microsoft.com/office/officeart/2005/8/layout/process4"/>
    <dgm:cxn modelId="{328819FD-2051-40B3-A728-5A4F969DC4F0}" srcId="{89D6B9C7-448C-4C98-9FF8-11594E405FD0}" destId="{259966D1-9CD7-4A8C-AE06-EB6B4CE1FACD}" srcOrd="1" destOrd="0" parTransId="{FFB973E7-13E0-4140-B0E6-F5EEEFC9D273}" sibTransId="{7356C3A6-2F73-4B88-B6DF-DDB97588585A}"/>
    <dgm:cxn modelId="{D96F29FF-3C1D-4D5A-8D7A-B46FFC05AB45}" type="presOf" srcId="{89D6B9C7-448C-4C98-9FF8-11594E405FD0}" destId="{4E77CE68-86AC-4673-BADA-FE144CDF8BD1}" srcOrd="0" destOrd="0" presId="urn:microsoft.com/office/officeart/2005/8/layout/process4"/>
    <dgm:cxn modelId="{C3F92DBE-CC64-4976-8BD1-DD9E55A923FE}" type="presParOf" srcId="{4E77CE68-86AC-4673-BADA-FE144CDF8BD1}" destId="{7515CD02-C8BC-48E1-81BD-22E2C34BFE57}" srcOrd="0" destOrd="0" presId="urn:microsoft.com/office/officeart/2005/8/layout/process4"/>
    <dgm:cxn modelId="{BF36A182-E008-4A86-9A49-7F0B6E3C311C}" type="presParOf" srcId="{7515CD02-C8BC-48E1-81BD-22E2C34BFE57}" destId="{F3268C4B-EED1-451B-A1D4-D2F23F73E497}" srcOrd="0" destOrd="0" presId="urn:microsoft.com/office/officeart/2005/8/layout/process4"/>
    <dgm:cxn modelId="{281F4C12-6A52-4DDF-B3EA-178BA74B886A}" type="presParOf" srcId="{4E77CE68-86AC-4673-BADA-FE144CDF8BD1}" destId="{6291477E-2D05-42E5-8707-2759DB543CFD}" srcOrd="1" destOrd="0" presId="urn:microsoft.com/office/officeart/2005/8/layout/process4"/>
    <dgm:cxn modelId="{DD692CE9-E54A-4A44-90A9-6291E3077CB1}" type="presParOf" srcId="{4E77CE68-86AC-4673-BADA-FE144CDF8BD1}" destId="{DF25BDED-D4A6-4DAA-AE01-BB0432ED8C90}" srcOrd="2" destOrd="0" presId="urn:microsoft.com/office/officeart/2005/8/layout/process4"/>
    <dgm:cxn modelId="{4CE24984-A0C2-46C7-82B0-72A82B2C0476}" type="presParOf" srcId="{DF25BDED-D4A6-4DAA-AE01-BB0432ED8C90}" destId="{4B794A74-3917-479F-AFB1-4045C14A11ED}" srcOrd="0" destOrd="0" presId="urn:microsoft.com/office/officeart/2005/8/layout/process4"/>
    <dgm:cxn modelId="{602AF472-0027-4080-9CC4-20A5292CBB57}" type="presParOf" srcId="{4E77CE68-86AC-4673-BADA-FE144CDF8BD1}" destId="{D248D8C2-B3BF-44B8-82C2-0A02E73F9792}" srcOrd="3" destOrd="0" presId="urn:microsoft.com/office/officeart/2005/8/layout/process4"/>
    <dgm:cxn modelId="{10703870-AD6B-4BC7-8939-7819763AA9D7}" type="presParOf" srcId="{4E77CE68-86AC-4673-BADA-FE144CDF8BD1}" destId="{435FAE40-0C33-4E60-854E-C4B013B1011C}" srcOrd="4" destOrd="0" presId="urn:microsoft.com/office/officeart/2005/8/layout/process4"/>
    <dgm:cxn modelId="{15A61939-FDBA-47E1-B41E-7BC18A827CF5}" type="presParOf" srcId="{435FAE40-0C33-4E60-854E-C4B013B1011C}" destId="{69CFE85F-76D4-48FA-981A-73FCFE67C58C}" srcOrd="0" destOrd="0" presId="urn:microsoft.com/office/officeart/2005/8/layout/process4"/>
    <dgm:cxn modelId="{18E96E0B-65B7-47DF-A3A0-5612F3D16764}" type="presParOf" srcId="{4E77CE68-86AC-4673-BADA-FE144CDF8BD1}" destId="{AEE92E16-F676-4E9B-94A4-BE206A5E7B6E}" srcOrd="5" destOrd="0" presId="urn:microsoft.com/office/officeart/2005/8/layout/process4"/>
    <dgm:cxn modelId="{A265168F-12CA-4150-9D58-F36A52AF9B32}" type="presParOf" srcId="{4E77CE68-86AC-4673-BADA-FE144CDF8BD1}" destId="{DF602D77-CBCB-403F-8E17-09DCFE8AE657}" srcOrd="6" destOrd="0" presId="urn:microsoft.com/office/officeart/2005/8/layout/process4"/>
    <dgm:cxn modelId="{7EA89D17-CAE9-4901-BEFB-E666C8A04781}" type="presParOf" srcId="{DF602D77-CBCB-403F-8E17-09DCFE8AE657}" destId="{86140FC2-13B6-4295-9CA6-0E170348AE57}"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D3F175-64B9-4D2A-A8B5-A9F6974C15B5}" type="doc">
      <dgm:prSet loTypeId="urn:microsoft.com/office/officeart/2005/8/layout/vList3" loCatId="list" qsTypeId="urn:microsoft.com/office/officeart/2005/8/quickstyle/simple1" qsCatId="simple" csTypeId="urn:microsoft.com/office/officeart/2005/8/colors/accent1_2" csCatId="accent1" phldr="1"/>
      <dgm:spPr/>
    </dgm:pt>
    <dgm:pt modelId="{E70BAE38-8909-4537-B98E-ABB6B749061C}">
      <dgm:prSet phldrT="[Text]"/>
      <dgm:spPr>
        <a:solidFill>
          <a:schemeClr val="accent2"/>
        </a:solidFill>
      </dgm:spPr>
      <dgm:t>
        <a:bodyPr/>
        <a:lstStyle/>
        <a:p>
          <a:r>
            <a:rPr lang="en-US"/>
            <a:t>Worn during activities likely to generate splashes of blood, bodily fluids or chemicals</a:t>
          </a:r>
          <a:endParaRPr lang="en-CA"/>
        </a:p>
      </dgm:t>
    </dgm:pt>
    <dgm:pt modelId="{59B2B04C-1A70-462E-8D56-48FDE207A082}" type="parTrans" cxnId="{17D13D02-A585-41FB-B15B-A6449DD2C366}">
      <dgm:prSet/>
      <dgm:spPr/>
      <dgm:t>
        <a:bodyPr/>
        <a:lstStyle/>
        <a:p>
          <a:endParaRPr lang="en-CA"/>
        </a:p>
      </dgm:t>
    </dgm:pt>
    <dgm:pt modelId="{11481774-560B-4AB5-AF6B-F10B14536FA5}" type="sibTrans" cxnId="{17D13D02-A585-41FB-B15B-A6449DD2C366}">
      <dgm:prSet/>
      <dgm:spPr/>
      <dgm:t>
        <a:bodyPr/>
        <a:lstStyle/>
        <a:p>
          <a:endParaRPr lang="en-CA"/>
        </a:p>
      </dgm:t>
    </dgm:pt>
    <dgm:pt modelId="{1EFCA8F1-89E3-415A-BE53-C9837EB5C52E}">
      <dgm:prSet phldrT="[Text]"/>
      <dgm:spPr>
        <a:solidFill>
          <a:schemeClr val="accent2"/>
        </a:solidFill>
      </dgm:spPr>
      <dgm:t>
        <a:bodyPr/>
        <a:lstStyle/>
        <a:p>
          <a:r>
            <a:rPr lang="en-US"/>
            <a:t>Additional Precaution sign is posted indicating gown should be worn</a:t>
          </a:r>
          <a:endParaRPr lang="en-CA"/>
        </a:p>
      </dgm:t>
    </dgm:pt>
    <dgm:pt modelId="{2C6A50F4-5A55-4A4C-97BC-D4227AC49857}" type="parTrans" cxnId="{44E3E683-760C-42EE-BE3A-2A144A7C3EBD}">
      <dgm:prSet/>
      <dgm:spPr/>
      <dgm:t>
        <a:bodyPr/>
        <a:lstStyle/>
        <a:p>
          <a:endParaRPr lang="en-CA"/>
        </a:p>
      </dgm:t>
    </dgm:pt>
    <dgm:pt modelId="{59A177D9-B366-4699-A0FF-B6D69E33F2C1}" type="sibTrans" cxnId="{44E3E683-760C-42EE-BE3A-2A144A7C3EBD}">
      <dgm:prSet/>
      <dgm:spPr/>
      <dgm:t>
        <a:bodyPr/>
        <a:lstStyle/>
        <a:p>
          <a:endParaRPr lang="en-CA"/>
        </a:p>
      </dgm:t>
    </dgm:pt>
    <dgm:pt modelId="{F720E8AD-867F-4850-8D24-1D1DC57CB9F2}" type="pres">
      <dgm:prSet presAssocID="{72D3F175-64B9-4D2A-A8B5-A9F6974C15B5}" presName="linearFlow" presStyleCnt="0">
        <dgm:presLayoutVars>
          <dgm:dir/>
          <dgm:resizeHandles val="exact"/>
        </dgm:presLayoutVars>
      </dgm:prSet>
      <dgm:spPr/>
    </dgm:pt>
    <dgm:pt modelId="{6E3B89F1-4E41-4A02-A6A8-623E940E79E7}" type="pres">
      <dgm:prSet presAssocID="{E70BAE38-8909-4537-B98E-ABB6B749061C}" presName="composite" presStyleCnt="0"/>
      <dgm:spPr/>
    </dgm:pt>
    <dgm:pt modelId="{A0AB801D-BB16-4524-A4DA-D11CC1DFF282}" type="pres">
      <dgm:prSet presAssocID="{E70BAE38-8909-4537-B98E-ABB6B749061C}" presName="imgShp" presStyleLbl="fgImgPlace1" presStyleIdx="0" presStyleCnt="2" custLinFactNeighborX="-19790" custLinFactNeighborY="-185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17000" b="-17000"/>
          </a:stretch>
        </a:blipFill>
      </dgm:spPr>
    </dgm:pt>
    <dgm:pt modelId="{FC73DFE8-03D0-4297-93CF-BF77E084B6FC}" type="pres">
      <dgm:prSet presAssocID="{E70BAE38-8909-4537-B98E-ABB6B749061C}" presName="txShp" presStyleLbl="node1" presStyleIdx="0" presStyleCnt="2" custLinFactNeighborX="6529" custLinFactNeighborY="2774">
        <dgm:presLayoutVars>
          <dgm:bulletEnabled val="1"/>
        </dgm:presLayoutVars>
      </dgm:prSet>
      <dgm:spPr/>
    </dgm:pt>
    <dgm:pt modelId="{71C3DDB3-822F-4E77-99A0-F44A47A2C942}" type="pres">
      <dgm:prSet presAssocID="{11481774-560B-4AB5-AF6B-F10B14536FA5}" presName="spacing" presStyleCnt="0"/>
      <dgm:spPr/>
    </dgm:pt>
    <dgm:pt modelId="{28A8968B-08F0-4E60-90B9-CD964D41493C}" type="pres">
      <dgm:prSet presAssocID="{1EFCA8F1-89E3-415A-BE53-C9837EB5C52E}" presName="composite" presStyleCnt="0"/>
      <dgm:spPr/>
    </dgm:pt>
    <dgm:pt modelId="{B1AB080B-C46A-49C3-859F-5F78ECA5EB70}" type="pres">
      <dgm:prSet presAssocID="{1EFCA8F1-89E3-415A-BE53-C9837EB5C52E}" presName="imgShp" presStyleLbl="fgImgPlace1" presStyleIdx="1" presStyleCnt="2" custLinFactNeighborX="-19790" custLinFactNeighborY="-462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56CFFE46-BA08-4692-8D91-16FFD1E598FF}" type="pres">
      <dgm:prSet presAssocID="{1EFCA8F1-89E3-415A-BE53-C9837EB5C52E}" presName="txShp" presStyleLbl="node1" presStyleIdx="1" presStyleCnt="2" custLinFactNeighborX="6529" custLinFactNeighborY="4164">
        <dgm:presLayoutVars>
          <dgm:bulletEnabled val="1"/>
        </dgm:presLayoutVars>
      </dgm:prSet>
      <dgm:spPr/>
    </dgm:pt>
  </dgm:ptLst>
  <dgm:cxnLst>
    <dgm:cxn modelId="{17D13D02-A585-41FB-B15B-A6449DD2C366}" srcId="{72D3F175-64B9-4D2A-A8B5-A9F6974C15B5}" destId="{E70BAE38-8909-4537-B98E-ABB6B749061C}" srcOrd="0" destOrd="0" parTransId="{59B2B04C-1A70-462E-8D56-48FDE207A082}" sibTransId="{11481774-560B-4AB5-AF6B-F10B14536FA5}"/>
    <dgm:cxn modelId="{59A12B1A-A1EE-41B4-BD2B-1D1F21447B0D}" type="presOf" srcId="{1EFCA8F1-89E3-415A-BE53-C9837EB5C52E}" destId="{56CFFE46-BA08-4692-8D91-16FFD1E598FF}" srcOrd="0" destOrd="0" presId="urn:microsoft.com/office/officeart/2005/8/layout/vList3"/>
    <dgm:cxn modelId="{667B9782-CC15-44D9-B542-44FA78F571C9}" type="presOf" srcId="{72D3F175-64B9-4D2A-A8B5-A9F6974C15B5}" destId="{F720E8AD-867F-4850-8D24-1D1DC57CB9F2}" srcOrd="0" destOrd="0" presId="urn:microsoft.com/office/officeart/2005/8/layout/vList3"/>
    <dgm:cxn modelId="{44E3E683-760C-42EE-BE3A-2A144A7C3EBD}" srcId="{72D3F175-64B9-4D2A-A8B5-A9F6974C15B5}" destId="{1EFCA8F1-89E3-415A-BE53-C9837EB5C52E}" srcOrd="1" destOrd="0" parTransId="{2C6A50F4-5A55-4A4C-97BC-D4227AC49857}" sibTransId="{59A177D9-B366-4699-A0FF-B6D69E33F2C1}"/>
    <dgm:cxn modelId="{183F19E8-CC62-4C27-A2A3-ABEB7E5FD79A}" type="presOf" srcId="{E70BAE38-8909-4537-B98E-ABB6B749061C}" destId="{FC73DFE8-03D0-4297-93CF-BF77E084B6FC}" srcOrd="0" destOrd="0" presId="urn:microsoft.com/office/officeart/2005/8/layout/vList3"/>
    <dgm:cxn modelId="{4E4A0CD2-C350-4217-AA3F-A6AACAEDC103}" type="presParOf" srcId="{F720E8AD-867F-4850-8D24-1D1DC57CB9F2}" destId="{6E3B89F1-4E41-4A02-A6A8-623E940E79E7}" srcOrd="0" destOrd="0" presId="urn:microsoft.com/office/officeart/2005/8/layout/vList3"/>
    <dgm:cxn modelId="{9B865583-6155-4BBD-BDA0-8A370094D40F}" type="presParOf" srcId="{6E3B89F1-4E41-4A02-A6A8-623E940E79E7}" destId="{A0AB801D-BB16-4524-A4DA-D11CC1DFF282}" srcOrd="0" destOrd="0" presId="urn:microsoft.com/office/officeart/2005/8/layout/vList3"/>
    <dgm:cxn modelId="{E0413686-A60C-461A-A45F-171D10FF9CDD}" type="presParOf" srcId="{6E3B89F1-4E41-4A02-A6A8-623E940E79E7}" destId="{FC73DFE8-03D0-4297-93CF-BF77E084B6FC}" srcOrd="1" destOrd="0" presId="urn:microsoft.com/office/officeart/2005/8/layout/vList3"/>
    <dgm:cxn modelId="{DBBB71A8-F8CD-4FF8-8C9A-40483F95D337}" type="presParOf" srcId="{F720E8AD-867F-4850-8D24-1D1DC57CB9F2}" destId="{71C3DDB3-822F-4E77-99A0-F44A47A2C942}" srcOrd="1" destOrd="0" presId="urn:microsoft.com/office/officeart/2005/8/layout/vList3"/>
    <dgm:cxn modelId="{FA75BA1D-D26D-4446-8985-1B3F8D47DEF4}" type="presParOf" srcId="{F720E8AD-867F-4850-8D24-1D1DC57CB9F2}" destId="{28A8968B-08F0-4E60-90B9-CD964D41493C}" srcOrd="2" destOrd="0" presId="urn:microsoft.com/office/officeart/2005/8/layout/vList3"/>
    <dgm:cxn modelId="{2A11BEE8-5AF3-4478-9375-DEC52DFE7CF0}" type="presParOf" srcId="{28A8968B-08F0-4E60-90B9-CD964D41493C}" destId="{B1AB080B-C46A-49C3-859F-5F78ECA5EB70}" srcOrd="0" destOrd="0" presId="urn:microsoft.com/office/officeart/2005/8/layout/vList3"/>
    <dgm:cxn modelId="{104E19F4-793B-4D26-9103-011184254C1D}" type="presParOf" srcId="{28A8968B-08F0-4E60-90B9-CD964D41493C}" destId="{56CFFE46-BA08-4692-8D91-16FFD1E598F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9D6B9C7-448C-4C98-9FF8-11594E405F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CFB9A80E-5D70-4391-9648-F32EFCF22FD4}">
      <dgm:prSet/>
      <dgm:spPr>
        <a:solidFill>
          <a:schemeClr val="accent2">
            <a:lumMod val="40000"/>
            <a:lumOff val="60000"/>
          </a:schemeClr>
        </a:solidFill>
      </dgm:spPr>
      <dgm:t>
        <a:bodyPr/>
        <a:lstStyle/>
        <a:p>
          <a:r>
            <a:rPr lang="en-US" b="0" i="0">
              <a:solidFill>
                <a:schemeClr val="tx1"/>
              </a:solidFill>
            </a:rPr>
            <a:t>Perform Hand Hygiene before donning mask and eye protection</a:t>
          </a:r>
          <a:endParaRPr lang="en-CA">
            <a:solidFill>
              <a:schemeClr val="tx1"/>
            </a:solidFill>
          </a:endParaRPr>
        </a:p>
      </dgm:t>
    </dgm:pt>
    <dgm:pt modelId="{0838A225-E44C-44A4-9DCE-431D4EAEE947}" type="parTrans" cxnId="{376B8D24-2D2F-48F4-86E9-A6D08E78F1FF}">
      <dgm:prSet/>
      <dgm:spPr/>
      <dgm:t>
        <a:bodyPr/>
        <a:lstStyle/>
        <a:p>
          <a:endParaRPr lang="en-CA"/>
        </a:p>
      </dgm:t>
    </dgm:pt>
    <dgm:pt modelId="{E1165E5A-0B79-4246-818E-C695FB540A16}" type="sibTrans" cxnId="{376B8D24-2D2F-48F4-86E9-A6D08E78F1FF}">
      <dgm:prSet/>
      <dgm:spPr/>
      <dgm:t>
        <a:bodyPr/>
        <a:lstStyle/>
        <a:p>
          <a:endParaRPr lang="en-CA"/>
        </a:p>
      </dgm:t>
    </dgm:pt>
    <dgm:pt modelId="{259966D1-9CD7-4A8C-AE06-EB6B4CE1FACD}">
      <dgm:prSet/>
      <dgm:spPr>
        <a:solidFill>
          <a:schemeClr val="accent2">
            <a:lumMod val="40000"/>
            <a:lumOff val="60000"/>
          </a:schemeClr>
        </a:solidFill>
      </dgm:spPr>
      <dgm:t>
        <a:bodyPr/>
        <a:lstStyle/>
        <a:p>
          <a:r>
            <a:rPr lang="en-US">
              <a:solidFill>
                <a:schemeClr val="tx1"/>
              </a:solidFill>
            </a:rPr>
            <a:t>Prescription glasses are not sufficient to protect against splashes or droplet sprays</a:t>
          </a:r>
          <a:endParaRPr lang="en-CA">
            <a:solidFill>
              <a:schemeClr val="tx1"/>
            </a:solidFill>
          </a:endParaRPr>
        </a:p>
      </dgm:t>
    </dgm:pt>
    <dgm:pt modelId="{FFB973E7-13E0-4140-B0E6-F5EEEFC9D273}" type="parTrans" cxnId="{328819FD-2051-40B3-A728-5A4F969DC4F0}">
      <dgm:prSet/>
      <dgm:spPr/>
      <dgm:t>
        <a:bodyPr/>
        <a:lstStyle/>
        <a:p>
          <a:endParaRPr lang="en-CA"/>
        </a:p>
      </dgm:t>
    </dgm:pt>
    <dgm:pt modelId="{7356C3A6-2F73-4B88-B6DF-DDB97588585A}" type="sibTrans" cxnId="{328819FD-2051-40B3-A728-5A4F969DC4F0}">
      <dgm:prSet/>
      <dgm:spPr/>
      <dgm:t>
        <a:bodyPr/>
        <a:lstStyle/>
        <a:p>
          <a:endParaRPr lang="en-CA"/>
        </a:p>
      </dgm:t>
    </dgm:pt>
    <dgm:pt modelId="{E18BBFDC-EDE4-4320-93EA-C7AD6FDFEE45}">
      <dgm:prSet/>
      <dgm:spPr>
        <a:solidFill>
          <a:schemeClr val="accent2">
            <a:lumMod val="40000"/>
            <a:lumOff val="60000"/>
          </a:schemeClr>
        </a:solidFill>
      </dgm:spPr>
      <dgm:t>
        <a:bodyPr/>
        <a:lstStyle/>
        <a:p>
          <a:pPr rtl="0"/>
          <a:r>
            <a:rPr lang="en-US" b="0" i="0">
              <a:solidFill>
                <a:schemeClr val="tx1"/>
              </a:solidFill>
              <a:latin typeface="+mn-lt"/>
            </a:rPr>
            <a:t>Perform Hand Hygiene after removing mask and eye protection</a:t>
          </a:r>
          <a:endParaRPr lang="en-CA">
            <a:solidFill>
              <a:schemeClr val="tx1"/>
            </a:solidFill>
            <a:latin typeface="+mn-lt"/>
          </a:endParaRPr>
        </a:p>
      </dgm:t>
    </dgm:pt>
    <dgm:pt modelId="{4F060551-DB11-4096-BD78-EC355218D179}" type="parTrans" cxnId="{AA29B584-8895-44BD-BB24-7CD616A3B651}">
      <dgm:prSet/>
      <dgm:spPr/>
      <dgm:t>
        <a:bodyPr/>
        <a:lstStyle/>
        <a:p>
          <a:endParaRPr lang="en-CA"/>
        </a:p>
      </dgm:t>
    </dgm:pt>
    <dgm:pt modelId="{D2572584-AA66-4591-BF8F-19C386EC38EE}" type="sibTrans" cxnId="{AA29B584-8895-44BD-BB24-7CD616A3B651}">
      <dgm:prSet/>
      <dgm:spPr/>
      <dgm:t>
        <a:bodyPr/>
        <a:lstStyle/>
        <a:p>
          <a:endParaRPr lang="en-CA"/>
        </a:p>
      </dgm:t>
    </dgm:pt>
    <dgm:pt modelId="{55849A0C-67A2-4928-8289-807FBEDC5807}">
      <dgm:prSet/>
      <dgm:spPr>
        <a:solidFill>
          <a:schemeClr val="accent2">
            <a:lumMod val="40000"/>
            <a:lumOff val="60000"/>
          </a:schemeClr>
        </a:solidFill>
      </dgm:spPr>
      <dgm:t>
        <a:bodyPr/>
        <a:lstStyle/>
        <a:p>
          <a:r>
            <a:rPr lang="en-CA">
              <a:solidFill>
                <a:schemeClr val="tx1"/>
              </a:solidFill>
            </a:rPr>
            <a:t>Clean and disinfect re-useable eye protection after each use</a:t>
          </a:r>
        </a:p>
      </dgm:t>
    </dgm:pt>
    <dgm:pt modelId="{F04C4FE6-88B4-41EC-A9DC-D5998E4B268A}" type="sibTrans" cxnId="{BE603A3E-BF42-46C7-888E-111EDC97F466}">
      <dgm:prSet/>
      <dgm:spPr/>
      <dgm:t>
        <a:bodyPr/>
        <a:lstStyle/>
        <a:p>
          <a:endParaRPr lang="en-CA"/>
        </a:p>
      </dgm:t>
    </dgm:pt>
    <dgm:pt modelId="{FF71170A-4693-49BD-91ED-7505213B89E6}" type="parTrans" cxnId="{BE603A3E-BF42-46C7-888E-111EDC97F466}">
      <dgm:prSet/>
      <dgm:spPr/>
      <dgm:t>
        <a:bodyPr/>
        <a:lstStyle/>
        <a:p>
          <a:endParaRPr lang="en-CA"/>
        </a:p>
      </dgm:t>
    </dgm:pt>
    <dgm:pt modelId="{4E77CE68-86AC-4673-BADA-FE144CDF8BD1}" type="pres">
      <dgm:prSet presAssocID="{89D6B9C7-448C-4C98-9FF8-11594E405FD0}" presName="Name0" presStyleCnt="0">
        <dgm:presLayoutVars>
          <dgm:dir/>
          <dgm:animLvl val="lvl"/>
          <dgm:resizeHandles val="exact"/>
        </dgm:presLayoutVars>
      </dgm:prSet>
      <dgm:spPr/>
    </dgm:pt>
    <dgm:pt modelId="{7515CD02-C8BC-48E1-81BD-22E2C34BFE57}" type="pres">
      <dgm:prSet presAssocID="{E18BBFDC-EDE4-4320-93EA-C7AD6FDFEE45}" presName="boxAndChildren" presStyleCnt="0"/>
      <dgm:spPr/>
    </dgm:pt>
    <dgm:pt modelId="{F3268C4B-EED1-451B-A1D4-D2F23F73E497}" type="pres">
      <dgm:prSet presAssocID="{E18BBFDC-EDE4-4320-93EA-C7AD6FDFEE45}" presName="parentTextBox" presStyleLbl="node1" presStyleIdx="0" presStyleCnt="4"/>
      <dgm:spPr/>
    </dgm:pt>
    <dgm:pt modelId="{6291477E-2D05-42E5-8707-2759DB543CFD}" type="pres">
      <dgm:prSet presAssocID="{F04C4FE6-88B4-41EC-A9DC-D5998E4B268A}" presName="sp" presStyleCnt="0"/>
      <dgm:spPr/>
    </dgm:pt>
    <dgm:pt modelId="{DF25BDED-D4A6-4DAA-AE01-BB0432ED8C90}" type="pres">
      <dgm:prSet presAssocID="{55849A0C-67A2-4928-8289-807FBEDC5807}" presName="arrowAndChildren" presStyleCnt="0"/>
      <dgm:spPr/>
    </dgm:pt>
    <dgm:pt modelId="{4B794A74-3917-479F-AFB1-4045C14A11ED}" type="pres">
      <dgm:prSet presAssocID="{55849A0C-67A2-4928-8289-807FBEDC5807}" presName="parentTextArrow" presStyleLbl="node1" presStyleIdx="1" presStyleCnt="4"/>
      <dgm:spPr/>
    </dgm:pt>
    <dgm:pt modelId="{D248D8C2-B3BF-44B8-82C2-0A02E73F9792}" type="pres">
      <dgm:prSet presAssocID="{7356C3A6-2F73-4B88-B6DF-DDB97588585A}" presName="sp" presStyleCnt="0"/>
      <dgm:spPr/>
    </dgm:pt>
    <dgm:pt modelId="{435FAE40-0C33-4E60-854E-C4B013B1011C}" type="pres">
      <dgm:prSet presAssocID="{259966D1-9CD7-4A8C-AE06-EB6B4CE1FACD}" presName="arrowAndChildren" presStyleCnt="0"/>
      <dgm:spPr/>
    </dgm:pt>
    <dgm:pt modelId="{69CFE85F-76D4-48FA-981A-73FCFE67C58C}" type="pres">
      <dgm:prSet presAssocID="{259966D1-9CD7-4A8C-AE06-EB6B4CE1FACD}" presName="parentTextArrow" presStyleLbl="node1" presStyleIdx="2" presStyleCnt="4" custLinFactNeighborX="0" custLinFactNeighborY="-2784"/>
      <dgm:spPr/>
    </dgm:pt>
    <dgm:pt modelId="{AEE92E16-F676-4E9B-94A4-BE206A5E7B6E}" type="pres">
      <dgm:prSet presAssocID="{E1165E5A-0B79-4246-818E-C695FB540A16}" presName="sp" presStyleCnt="0"/>
      <dgm:spPr/>
    </dgm:pt>
    <dgm:pt modelId="{DF602D77-CBCB-403F-8E17-09DCFE8AE657}" type="pres">
      <dgm:prSet presAssocID="{CFB9A80E-5D70-4391-9648-F32EFCF22FD4}" presName="arrowAndChildren" presStyleCnt="0"/>
      <dgm:spPr/>
    </dgm:pt>
    <dgm:pt modelId="{86140FC2-13B6-4295-9CA6-0E170348AE57}" type="pres">
      <dgm:prSet presAssocID="{CFB9A80E-5D70-4391-9648-F32EFCF22FD4}" presName="parentTextArrow" presStyleLbl="node1" presStyleIdx="3" presStyleCnt="4"/>
      <dgm:spPr/>
    </dgm:pt>
  </dgm:ptLst>
  <dgm:cxnLst>
    <dgm:cxn modelId="{B2B41519-4684-4691-AF10-870CED3241B1}" type="presOf" srcId="{259966D1-9CD7-4A8C-AE06-EB6B4CE1FACD}" destId="{69CFE85F-76D4-48FA-981A-73FCFE67C58C}" srcOrd="0" destOrd="0" presId="urn:microsoft.com/office/officeart/2005/8/layout/process4"/>
    <dgm:cxn modelId="{376B8D24-2D2F-48F4-86E9-A6D08E78F1FF}" srcId="{89D6B9C7-448C-4C98-9FF8-11594E405FD0}" destId="{CFB9A80E-5D70-4391-9648-F32EFCF22FD4}" srcOrd="0" destOrd="0" parTransId="{0838A225-E44C-44A4-9DCE-431D4EAEE947}" sibTransId="{E1165E5A-0B79-4246-818E-C695FB540A16}"/>
    <dgm:cxn modelId="{BE603A3E-BF42-46C7-888E-111EDC97F466}" srcId="{89D6B9C7-448C-4C98-9FF8-11594E405FD0}" destId="{55849A0C-67A2-4928-8289-807FBEDC5807}" srcOrd="2" destOrd="0" parTransId="{FF71170A-4693-49BD-91ED-7505213B89E6}" sibTransId="{F04C4FE6-88B4-41EC-A9DC-D5998E4B268A}"/>
    <dgm:cxn modelId="{1EF0355D-87B5-40CD-9214-CFBEC84902DA}" type="presOf" srcId="{55849A0C-67A2-4928-8289-807FBEDC5807}" destId="{4B794A74-3917-479F-AFB1-4045C14A11ED}" srcOrd="0" destOrd="0" presId="urn:microsoft.com/office/officeart/2005/8/layout/process4"/>
    <dgm:cxn modelId="{150DBB41-DE7C-4219-8C54-D37BEAD68726}" type="presOf" srcId="{CFB9A80E-5D70-4391-9648-F32EFCF22FD4}" destId="{86140FC2-13B6-4295-9CA6-0E170348AE57}" srcOrd="0" destOrd="0" presId="urn:microsoft.com/office/officeart/2005/8/layout/process4"/>
    <dgm:cxn modelId="{AA29B584-8895-44BD-BB24-7CD616A3B651}" srcId="{89D6B9C7-448C-4C98-9FF8-11594E405FD0}" destId="{E18BBFDC-EDE4-4320-93EA-C7AD6FDFEE45}" srcOrd="3" destOrd="0" parTransId="{4F060551-DB11-4096-BD78-EC355218D179}" sibTransId="{D2572584-AA66-4591-BF8F-19C386EC38EE}"/>
    <dgm:cxn modelId="{C81F3BBC-87FC-43E1-980D-D90892C22C6B}" type="presOf" srcId="{E18BBFDC-EDE4-4320-93EA-C7AD6FDFEE45}" destId="{F3268C4B-EED1-451B-A1D4-D2F23F73E497}" srcOrd="0" destOrd="0" presId="urn:microsoft.com/office/officeart/2005/8/layout/process4"/>
    <dgm:cxn modelId="{328819FD-2051-40B3-A728-5A4F969DC4F0}" srcId="{89D6B9C7-448C-4C98-9FF8-11594E405FD0}" destId="{259966D1-9CD7-4A8C-AE06-EB6B4CE1FACD}" srcOrd="1" destOrd="0" parTransId="{FFB973E7-13E0-4140-B0E6-F5EEEFC9D273}" sibTransId="{7356C3A6-2F73-4B88-B6DF-DDB97588585A}"/>
    <dgm:cxn modelId="{D96F29FF-3C1D-4D5A-8D7A-B46FFC05AB45}" type="presOf" srcId="{89D6B9C7-448C-4C98-9FF8-11594E405FD0}" destId="{4E77CE68-86AC-4673-BADA-FE144CDF8BD1}" srcOrd="0" destOrd="0" presId="urn:microsoft.com/office/officeart/2005/8/layout/process4"/>
    <dgm:cxn modelId="{C3F92DBE-CC64-4976-8BD1-DD9E55A923FE}" type="presParOf" srcId="{4E77CE68-86AC-4673-BADA-FE144CDF8BD1}" destId="{7515CD02-C8BC-48E1-81BD-22E2C34BFE57}" srcOrd="0" destOrd="0" presId="urn:microsoft.com/office/officeart/2005/8/layout/process4"/>
    <dgm:cxn modelId="{BF36A182-E008-4A86-9A49-7F0B6E3C311C}" type="presParOf" srcId="{7515CD02-C8BC-48E1-81BD-22E2C34BFE57}" destId="{F3268C4B-EED1-451B-A1D4-D2F23F73E497}" srcOrd="0" destOrd="0" presId="urn:microsoft.com/office/officeart/2005/8/layout/process4"/>
    <dgm:cxn modelId="{281F4C12-6A52-4DDF-B3EA-178BA74B886A}" type="presParOf" srcId="{4E77CE68-86AC-4673-BADA-FE144CDF8BD1}" destId="{6291477E-2D05-42E5-8707-2759DB543CFD}" srcOrd="1" destOrd="0" presId="urn:microsoft.com/office/officeart/2005/8/layout/process4"/>
    <dgm:cxn modelId="{DD692CE9-E54A-4A44-90A9-6291E3077CB1}" type="presParOf" srcId="{4E77CE68-86AC-4673-BADA-FE144CDF8BD1}" destId="{DF25BDED-D4A6-4DAA-AE01-BB0432ED8C90}" srcOrd="2" destOrd="0" presId="urn:microsoft.com/office/officeart/2005/8/layout/process4"/>
    <dgm:cxn modelId="{4CE24984-A0C2-46C7-82B0-72A82B2C0476}" type="presParOf" srcId="{DF25BDED-D4A6-4DAA-AE01-BB0432ED8C90}" destId="{4B794A74-3917-479F-AFB1-4045C14A11ED}" srcOrd="0" destOrd="0" presId="urn:microsoft.com/office/officeart/2005/8/layout/process4"/>
    <dgm:cxn modelId="{602AF472-0027-4080-9CC4-20A5292CBB57}" type="presParOf" srcId="{4E77CE68-86AC-4673-BADA-FE144CDF8BD1}" destId="{D248D8C2-B3BF-44B8-82C2-0A02E73F9792}" srcOrd="3" destOrd="0" presId="urn:microsoft.com/office/officeart/2005/8/layout/process4"/>
    <dgm:cxn modelId="{10703870-AD6B-4BC7-8939-7819763AA9D7}" type="presParOf" srcId="{4E77CE68-86AC-4673-BADA-FE144CDF8BD1}" destId="{435FAE40-0C33-4E60-854E-C4B013B1011C}" srcOrd="4" destOrd="0" presId="urn:microsoft.com/office/officeart/2005/8/layout/process4"/>
    <dgm:cxn modelId="{15A61939-FDBA-47E1-B41E-7BC18A827CF5}" type="presParOf" srcId="{435FAE40-0C33-4E60-854E-C4B013B1011C}" destId="{69CFE85F-76D4-48FA-981A-73FCFE67C58C}" srcOrd="0" destOrd="0" presId="urn:microsoft.com/office/officeart/2005/8/layout/process4"/>
    <dgm:cxn modelId="{18E96E0B-65B7-47DF-A3A0-5612F3D16764}" type="presParOf" srcId="{4E77CE68-86AC-4673-BADA-FE144CDF8BD1}" destId="{AEE92E16-F676-4E9B-94A4-BE206A5E7B6E}" srcOrd="5" destOrd="0" presId="urn:microsoft.com/office/officeart/2005/8/layout/process4"/>
    <dgm:cxn modelId="{A265168F-12CA-4150-9D58-F36A52AF9B32}" type="presParOf" srcId="{4E77CE68-86AC-4673-BADA-FE144CDF8BD1}" destId="{DF602D77-CBCB-403F-8E17-09DCFE8AE657}" srcOrd="6" destOrd="0" presId="urn:microsoft.com/office/officeart/2005/8/layout/process4"/>
    <dgm:cxn modelId="{7EA89D17-CAE9-4901-BEFB-E666C8A04781}" type="presParOf" srcId="{DF602D77-CBCB-403F-8E17-09DCFE8AE657}" destId="{86140FC2-13B6-4295-9CA6-0E170348AE57}" srcOrd="0"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C8514C2-9DE3-4153-97A4-37C0081B9A6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02821EF1-2509-4A69-B2E7-5A9161E0CC6D}">
      <dgm:prSet/>
      <dgm:spPr>
        <a:solidFill>
          <a:schemeClr val="accent2"/>
        </a:solidFill>
      </dgm:spPr>
      <dgm:t>
        <a:bodyPr/>
        <a:lstStyle/>
        <a:p>
          <a:pPr rtl="0"/>
          <a:r>
            <a:rPr lang="en-CA">
              <a:latin typeface="+mn-lt"/>
            </a:rPr>
            <a:t>Wear facial protection to protect your mouth, nose and eyes as per PCRA (such as when there is risk of splashes)</a:t>
          </a:r>
        </a:p>
      </dgm:t>
    </dgm:pt>
    <dgm:pt modelId="{FCED4867-8BAC-4371-9A91-91A86CA79665}" type="parTrans" cxnId="{D2B8E70C-AA3F-4D6D-A4BF-87060C2604B5}">
      <dgm:prSet/>
      <dgm:spPr/>
      <dgm:t>
        <a:bodyPr/>
        <a:lstStyle/>
        <a:p>
          <a:endParaRPr lang="en-CA"/>
        </a:p>
      </dgm:t>
    </dgm:pt>
    <dgm:pt modelId="{43501FCC-AB6F-4D4E-977B-53B938FDD96C}" type="sibTrans" cxnId="{D2B8E70C-AA3F-4D6D-A4BF-87060C2604B5}">
      <dgm:prSet/>
      <dgm:spPr/>
      <dgm:t>
        <a:bodyPr/>
        <a:lstStyle/>
        <a:p>
          <a:endParaRPr lang="en-CA"/>
        </a:p>
      </dgm:t>
    </dgm:pt>
    <dgm:pt modelId="{D3C68BA6-633A-41AA-BE22-B2418262E7A2}" type="pres">
      <dgm:prSet presAssocID="{AC8514C2-9DE3-4153-97A4-37C0081B9A62}" presName="linear" presStyleCnt="0">
        <dgm:presLayoutVars>
          <dgm:animLvl val="lvl"/>
          <dgm:resizeHandles val="exact"/>
        </dgm:presLayoutVars>
      </dgm:prSet>
      <dgm:spPr/>
    </dgm:pt>
    <dgm:pt modelId="{635CEFCA-F02D-4BFA-BBCE-1F659588D082}" type="pres">
      <dgm:prSet presAssocID="{02821EF1-2509-4A69-B2E7-5A9161E0CC6D}" presName="parentText" presStyleLbl="node1" presStyleIdx="0" presStyleCnt="1" custLinFactNeighborX="0" custLinFactNeighborY="-5217">
        <dgm:presLayoutVars>
          <dgm:chMax val="0"/>
          <dgm:bulletEnabled val="1"/>
        </dgm:presLayoutVars>
      </dgm:prSet>
      <dgm:spPr/>
    </dgm:pt>
  </dgm:ptLst>
  <dgm:cxnLst>
    <dgm:cxn modelId="{D2B8E70C-AA3F-4D6D-A4BF-87060C2604B5}" srcId="{AC8514C2-9DE3-4153-97A4-37C0081B9A62}" destId="{02821EF1-2509-4A69-B2E7-5A9161E0CC6D}" srcOrd="0" destOrd="0" parTransId="{FCED4867-8BAC-4371-9A91-91A86CA79665}" sibTransId="{43501FCC-AB6F-4D4E-977B-53B938FDD96C}"/>
    <dgm:cxn modelId="{083D9A37-4D62-43E1-B205-82753CE343A2}" type="presOf" srcId="{AC8514C2-9DE3-4153-97A4-37C0081B9A62}" destId="{D3C68BA6-633A-41AA-BE22-B2418262E7A2}" srcOrd="0" destOrd="0" presId="urn:microsoft.com/office/officeart/2005/8/layout/vList2"/>
    <dgm:cxn modelId="{8F61A6E4-BEAF-4F2C-8A5C-5F087A5BE274}" type="presOf" srcId="{02821EF1-2509-4A69-B2E7-5A9161E0CC6D}" destId="{635CEFCA-F02D-4BFA-BBCE-1F659588D082}" srcOrd="0" destOrd="0" presId="urn:microsoft.com/office/officeart/2005/8/layout/vList2"/>
    <dgm:cxn modelId="{CB0B2793-A7B2-406E-A99B-3F42E364C218}" type="presParOf" srcId="{D3C68BA6-633A-41AA-BE22-B2418262E7A2}" destId="{635CEFCA-F02D-4BFA-BBCE-1F659588D08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3EDD3C4-B520-4D75-89FE-FA8A9C7536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80044EFF-AACF-4CC3-A249-ACFFFE2117F1}">
      <dgm:prSet/>
      <dgm:spPr>
        <a:solidFill>
          <a:schemeClr val="accent2"/>
        </a:solidFill>
      </dgm:spPr>
      <dgm:t>
        <a:bodyPr/>
        <a:lstStyle/>
        <a:p>
          <a:r>
            <a:rPr lang="en-CA"/>
            <a:t>Don mask and eye protection when the posted signage indicates it is required</a:t>
          </a:r>
        </a:p>
      </dgm:t>
    </dgm:pt>
    <dgm:pt modelId="{D97766E4-0BC2-41C0-85C0-9FAB1AF28A3A}" type="parTrans" cxnId="{C79F1376-E29E-4C67-B22D-6AB61F0FC7FD}">
      <dgm:prSet/>
      <dgm:spPr/>
      <dgm:t>
        <a:bodyPr/>
        <a:lstStyle/>
        <a:p>
          <a:endParaRPr lang="en-CA"/>
        </a:p>
      </dgm:t>
    </dgm:pt>
    <dgm:pt modelId="{EC976919-D30E-45FF-ADE5-1C5CA6FF19DD}" type="sibTrans" cxnId="{C79F1376-E29E-4C67-B22D-6AB61F0FC7FD}">
      <dgm:prSet/>
      <dgm:spPr/>
      <dgm:t>
        <a:bodyPr/>
        <a:lstStyle/>
        <a:p>
          <a:endParaRPr lang="en-CA"/>
        </a:p>
      </dgm:t>
    </dgm:pt>
    <dgm:pt modelId="{7631F689-D9C0-4416-B309-F55F50A73AD7}" type="pres">
      <dgm:prSet presAssocID="{43EDD3C4-B520-4D75-89FE-FA8A9C753648}" presName="linear" presStyleCnt="0">
        <dgm:presLayoutVars>
          <dgm:animLvl val="lvl"/>
          <dgm:resizeHandles val="exact"/>
        </dgm:presLayoutVars>
      </dgm:prSet>
      <dgm:spPr/>
    </dgm:pt>
    <dgm:pt modelId="{DAD42885-1ECE-48C1-A663-C56F160EBF2A}" type="pres">
      <dgm:prSet presAssocID="{80044EFF-AACF-4CC3-A249-ACFFFE2117F1}" presName="parentText" presStyleLbl="node1" presStyleIdx="0" presStyleCnt="1" custScaleY="131851" custLinFactNeighborX="0" custLinFactNeighborY="-18230">
        <dgm:presLayoutVars>
          <dgm:chMax val="0"/>
          <dgm:bulletEnabled val="1"/>
        </dgm:presLayoutVars>
      </dgm:prSet>
      <dgm:spPr/>
    </dgm:pt>
  </dgm:ptLst>
  <dgm:cxnLst>
    <dgm:cxn modelId="{C79F1376-E29E-4C67-B22D-6AB61F0FC7FD}" srcId="{43EDD3C4-B520-4D75-89FE-FA8A9C753648}" destId="{80044EFF-AACF-4CC3-A249-ACFFFE2117F1}" srcOrd="0" destOrd="0" parTransId="{D97766E4-0BC2-41C0-85C0-9FAB1AF28A3A}" sibTransId="{EC976919-D30E-45FF-ADE5-1C5CA6FF19DD}"/>
    <dgm:cxn modelId="{8EF2A996-45EF-45B6-834E-1F3C7A2F2F1E}" type="presOf" srcId="{43EDD3C4-B520-4D75-89FE-FA8A9C753648}" destId="{7631F689-D9C0-4416-B309-F55F50A73AD7}" srcOrd="0" destOrd="0" presId="urn:microsoft.com/office/officeart/2005/8/layout/vList2"/>
    <dgm:cxn modelId="{1F838BD8-8F5F-4DB8-80E5-E56527FB7BD0}" type="presOf" srcId="{80044EFF-AACF-4CC3-A249-ACFFFE2117F1}" destId="{DAD42885-1ECE-48C1-A663-C56F160EBF2A}" srcOrd="0" destOrd="0" presId="urn:microsoft.com/office/officeart/2005/8/layout/vList2"/>
    <dgm:cxn modelId="{DD223829-E77A-492E-9DD2-679C8972FDD6}" type="presParOf" srcId="{7631F689-D9C0-4416-B309-F55F50A73AD7}" destId="{DAD42885-1ECE-48C1-A663-C56F160EBF2A}" srcOrd="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9D6B9C7-448C-4C98-9FF8-11594E405FD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CFB9A80E-5D70-4391-9648-F32EFCF22FD4}">
      <dgm:prSet/>
      <dgm:spPr>
        <a:solidFill>
          <a:schemeClr val="accent2">
            <a:lumMod val="40000"/>
            <a:lumOff val="60000"/>
          </a:schemeClr>
        </a:solidFill>
      </dgm:spPr>
      <dgm:t>
        <a:bodyPr/>
        <a:lstStyle/>
        <a:p>
          <a:r>
            <a:rPr lang="en-US" b="0" i="0">
              <a:solidFill>
                <a:schemeClr val="tx1"/>
              </a:solidFill>
            </a:rPr>
            <a:t>Use gloves when handling soiled linen (add gown if needed)</a:t>
          </a:r>
          <a:endParaRPr lang="en-CA">
            <a:solidFill>
              <a:schemeClr val="tx1"/>
            </a:solidFill>
          </a:endParaRPr>
        </a:p>
      </dgm:t>
    </dgm:pt>
    <dgm:pt modelId="{0838A225-E44C-44A4-9DCE-431D4EAEE947}" type="parTrans" cxnId="{376B8D24-2D2F-48F4-86E9-A6D08E78F1FF}">
      <dgm:prSet/>
      <dgm:spPr/>
      <dgm:t>
        <a:bodyPr/>
        <a:lstStyle/>
        <a:p>
          <a:endParaRPr lang="en-CA"/>
        </a:p>
      </dgm:t>
    </dgm:pt>
    <dgm:pt modelId="{E1165E5A-0B79-4246-818E-C695FB540A16}" type="sibTrans" cxnId="{376B8D24-2D2F-48F4-86E9-A6D08E78F1FF}">
      <dgm:prSet/>
      <dgm:spPr/>
      <dgm:t>
        <a:bodyPr/>
        <a:lstStyle/>
        <a:p>
          <a:endParaRPr lang="en-CA"/>
        </a:p>
      </dgm:t>
    </dgm:pt>
    <dgm:pt modelId="{259966D1-9CD7-4A8C-AE06-EB6B4CE1FACD}">
      <dgm:prSet/>
      <dgm:spPr>
        <a:solidFill>
          <a:schemeClr val="accent2">
            <a:lumMod val="40000"/>
            <a:lumOff val="60000"/>
          </a:schemeClr>
        </a:solidFill>
      </dgm:spPr>
      <dgm:t>
        <a:bodyPr/>
        <a:lstStyle/>
        <a:p>
          <a:pPr>
            <a:buFont typeface="Wingdings" panose="05000000000000000000" pitchFamily="2" charset="2"/>
            <a:buChar char="q"/>
          </a:pPr>
          <a:r>
            <a:rPr lang="en-US">
              <a:solidFill>
                <a:schemeClr val="tx1"/>
              </a:solidFill>
            </a:rPr>
            <a:t>Handle soiled/used linen with minimal agitation and place directly in linen bag without sorting</a:t>
          </a:r>
          <a:endParaRPr lang="en-CA">
            <a:solidFill>
              <a:schemeClr val="tx1"/>
            </a:solidFill>
          </a:endParaRPr>
        </a:p>
      </dgm:t>
    </dgm:pt>
    <dgm:pt modelId="{FFB973E7-13E0-4140-B0E6-F5EEEFC9D273}" type="parTrans" cxnId="{328819FD-2051-40B3-A728-5A4F969DC4F0}">
      <dgm:prSet/>
      <dgm:spPr/>
      <dgm:t>
        <a:bodyPr/>
        <a:lstStyle/>
        <a:p>
          <a:endParaRPr lang="en-CA"/>
        </a:p>
      </dgm:t>
    </dgm:pt>
    <dgm:pt modelId="{7356C3A6-2F73-4B88-B6DF-DDB97588585A}" type="sibTrans" cxnId="{328819FD-2051-40B3-A728-5A4F969DC4F0}">
      <dgm:prSet/>
      <dgm:spPr/>
      <dgm:t>
        <a:bodyPr/>
        <a:lstStyle/>
        <a:p>
          <a:endParaRPr lang="en-CA"/>
        </a:p>
      </dgm:t>
    </dgm:pt>
    <dgm:pt modelId="{E18BBFDC-EDE4-4320-93EA-C7AD6FDFEE45}">
      <dgm:prSet/>
      <dgm:spPr>
        <a:solidFill>
          <a:schemeClr val="accent2">
            <a:lumMod val="40000"/>
            <a:lumOff val="60000"/>
          </a:schemeClr>
        </a:solidFill>
      </dgm:spPr>
      <dgm:t>
        <a:bodyPr/>
        <a:lstStyle/>
        <a:p>
          <a:r>
            <a:rPr lang="en-US">
              <a:solidFill>
                <a:schemeClr val="tx1"/>
              </a:solidFill>
            </a:rPr>
            <a:t>Double bag only if leaking</a:t>
          </a:r>
          <a:endParaRPr lang="en-CA">
            <a:solidFill>
              <a:schemeClr val="tx1"/>
            </a:solidFill>
          </a:endParaRPr>
        </a:p>
      </dgm:t>
    </dgm:pt>
    <dgm:pt modelId="{4F060551-DB11-4096-BD78-EC355218D179}" type="parTrans" cxnId="{AA29B584-8895-44BD-BB24-7CD616A3B651}">
      <dgm:prSet/>
      <dgm:spPr/>
      <dgm:t>
        <a:bodyPr/>
        <a:lstStyle/>
        <a:p>
          <a:endParaRPr lang="en-CA"/>
        </a:p>
      </dgm:t>
    </dgm:pt>
    <dgm:pt modelId="{D2572584-AA66-4591-BF8F-19C386EC38EE}" type="sibTrans" cxnId="{AA29B584-8895-44BD-BB24-7CD616A3B651}">
      <dgm:prSet/>
      <dgm:spPr/>
      <dgm:t>
        <a:bodyPr/>
        <a:lstStyle/>
        <a:p>
          <a:endParaRPr lang="en-CA"/>
        </a:p>
      </dgm:t>
    </dgm:pt>
    <dgm:pt modelId="{55849A0C-67A2-4928-8289-807FBEDC5807}">
      <dgm:prSet/>
      <dgm:spPr>
        <a:solidFill>
          <a:schemeClr val="accent2">
            <a:lumMod val="40000"/>
            <a:lumOff val="60000"/>
          </a:schemeClr>
        </a:solidFill>
      </dgm:spPr>
      <dgm:t>
        <a:bodyPr/>
        <a:lstStyle/>
        <a:p>
          <a:pPr>
            <a:buFont typeface="Wingdings" panose="05000000000000000000" pitchFamily="2" charset="2"/>
            <a:buChar char="q"/>
          </a:pPr>
          <a:r>
            <a:rPr lang="en-US">
              <a:solidFill>
                <a:schemeClr val="tx1"/>
              </a:solidFill>
            </a:rPr>
            <a:t>Do not overfill bags</a:t>
          </a:r>
          <a:endParaRPr lang="en-CA">
            <a:solidFill>
              <a:schemeClr val="tx1"/>
            </a:solidFill>
          </a:endParaRPr>
        </a:p>
      </dgm:t>
    </dgm:pt>
    <dgm:pt modelId="{F04C4FE6-88B4-41EC-A9DC-D5998E4B268A}" type="sibTrans" cxnId="{BE603A3E-BF42-46C7-888E-111EDC97F466}">
      <dgm:prSet/>
      <dgm:spPr/>
      <dgm:t>
        <a:bodyPr/>
        <a:lstStyle/>
        <a:p>
          <a:endParaRPr lang="en-CA"/>
        </a:p>
      </dgm:t>
    </dgm:pt>
    <dgm:pt modelId="{FF71170A-4693-49BD-91ED-7505213B89E6}" type="parTrans" cxnId="{BE603A3E-BF42-46C7-888E-111EDC97F466}">
      <dgm:prSet/>
      <dgm:spPr/>
      <dgm:t>
        <a:bodyPr/>
        <a:lstStyle/>
        <a:p>
          <a:endParaRPr lang="en-CA"/>
        </a:p>
      </dgm:t>
    </dgm:pt>
    <dgm:pt modelId="{4E77CE68-86AC-4673-BADA-FE144CDF8BD1}" type="pres">
      <dgm:prSet presAssocID="{89D6B9C7-448C-4C98-9FF8-11594E405FD0}" presName="Name0" presStyleCnt="0">
        <dgm:presLayoutVars>
          <dgm:dir/>
          <dgm:animLvl val="lvl"/>
          <dgm:resizeHandles val="exact"/>
        </dgm:presLayoutVars>
      </dgm:prSet>
      <dgm:spPr/>
    </dgm:pt>
    <dgm:pt modelId="{7515CD02-C8BC-48E1-81BD-22E2C34BFE57}" type="pres">
      <dgm:prSet presAssocID="{E18BBFDC-EDE4-4320-93EA-C7AD6FDFEE45}" presName="boxAndChildren" presStyleCnt="0"/>
      <dgm:spPr/>
    </dgm:pt>
    <dgm:pt modelId="{F3268C4B-EED1-451B-A1D4-D2F23F73E497}" type="pres">
      <dgm:prSet presAssocID="{E18BBFDC-EDE4-4320-93EA-C7AD6FDFEE45}" presName="parentTextBox" presStyleLbl="node1" presStyleIdx="0" presStyleCnt="4" custLinFactNeighborX="-173" custLinFactNeighborY="4168"/>
      <dgm:spPr/>
    </dgm:pt>
    <dgm:pt modelId="{6291477E-2D05-42E5-8707-2759DB543CFD}" type="pres">
      <dgm:prSet presAssocID="{F04C4FE6-88B4-41EC-A9DC-D5998E4B268A}" presName="sp" presStyleCnt="0"/>
      <dgm:spPr/>
    </dgm:pt>
    <dgm:pt modelId="{DF25BDED-D4A6-4DAA-AE01-BB0432ED8C90}" type="pres">
      <dgm:prSet presAssocID="{55849A0C-67A2-4928-8289-807FBEDC5807}" presName="arrowAndChildren" presStyleCnt="0"/>
      <dgm:spPr/>
    </dgm:pt>
    <dgm:pt modelId="{4B794A74-3917-479F-AFB1-4045C14A11ED}" type="pres">
      <dgm:prSet presAssocID="{55849A0C-67A2-4928-8289-807FBEDC5807}" presName="parentTextArrow" presStyleLbl="node1" presStyleIdx="1" presStyleCnt="4"/>
      <dgm:spPr/>
    </dgm:pt>
    <dgm:pt modelId="{D248D8C2-B3BF-44B8-82C2-0A02E73F9792}" type="pres">
      <dgm:prSet presAssocID="{7356C3A6-2F73-4B88-B6DF-DDB97588585A}" presName="sp" presStyleCnt="0"/>
      <dgm:spPr/>
    </dgm:pt>
    <dgm:pt modelId="{435FAE40-0C33-4E60-854E-C4B013B1011C}" type="pres">
      <dgm:prSet presAssocID="{259966D1-9CD7-4A8C-AE06-EB6B4CE1FACD}" presName="arrowAndChildren" presStyleCnt="0"/>
      <dgm:spPr/>
    </dgm:pt>
    <dgm:pt modelId="{69CFE85F-76D4-48FA-981A-73FCFE67C58C}" type="pres">
      <dgm:prSet presAssocID="{259966D1-9CD7-4A8C-AE06-EB6B4CE1FACD}" presName="parentTextArrow" presStyleLbl="node1" presStyleIdx="2" presStyleCnt="4" custLinFactNeighborY="3782"/>
      <dgm:spPr/>
    </dgm:pt>
    <dgm:pt modelId="{AEE92E16-F676-4E9B-94A4-BE206A5E7B6E}" type="pres">
      <dgm:prSet presAssocID="{E1165E5A-0B79-4246-818E-C695FB540A16}" presName="sp" presStyleCnt="0"/>
      <dgm:spPr/>
    </dgm:pt>
    <dgm:pt modelId="{DF602D77-CBCB-403F-8E17-09DCFE8AE657}" type="pres">
      <dgm:prSet presAssocID="{CFB9A80E-5D70-4391-9648-F32EFCF22FD4}" presName="arrowAndChildren" presStyleCnt="0"/>
      <dgm:spPr/>
    </dgm:pt>
    <dgm:pt modelId="{86140FC2-13B6-4295-9CA6-0E170348AE57}" type="pres">
      <dgm:prSet presAssocID="{CFB9A80E-5D70-4391-9648-F32EFCF22FD4}" presName="parentTextArrow" presStyleLbl="node1" presStyleIdx="3" presStyleCnt="4"/>
      <dgm:spPr/>
    </dgm:pt>
  </dgm:ptLst>
  <dgm:cxnLst>
    <dgm:cxn modelId="{B2B41519-4684-4691-AF10-870CED3241B1}" type="presOf" srcId="{259966D1-9CD7-4A8C-AE06-EB6B4CE1FACD}" destId="{69CFE85F-76D4-48FA-981A-73FCFE67C58C}" srcOrd="0" destOrd="0" presId="urn:microsoft.com/office/officeart/2005/8/layout/process4"/>
    <dgm:cxn modelId="{376B8D24-2D2F-48F4-86E9-A6D08E78F1FF}" srcId="{89D6B9C7-448C-4C98-9FF8-11594E405FD0}" destId="{CFB9A80E-5D70-4391-9648-F32EFCF22FD4}" srcOrd="0" destOrd="0" parTransId="{0838A225-E44C-44A4-9DCE-431D4EAEE947}" sibTransId="{E1165E5A-0B79-4246-818E-C695FB540A16}"/>
    <dgm:cxn modelId="{BE603A3E-BF42-46C7-888E-111EDC97F466}" srcId="{89D6B9C7-448C-4C98-9FF8-11594E405FD0}" destId="{55849A0C-67A2-4928-8289-807FBEDC5807}" srcOrd="2" destOrd="0" parTransId="{FF71170A-4693-49BD-91ED-7505213B89E6}" sibTransId="{F04C4FE6-88B4-41EC-A9DC-D5998E4B268A}"/>
    <dgm:cxn modelId="{1EF0355D-87B5-40CD-9214-CFBEC84902DA}" type="presOf" srcId="{55849A0C-67A2-4928-8289-807FBEDC5807}" destId="{4B794A74-3917-479F-AFB1-4045C14A11ED}" srcOrd="0" destOrd="0" presId="urn:microsoft.com/office/officeart/2005/8/layout/process4"/>
    <dgm:cxn modelId="{150DBB41-DE7C-4219-8C54-D37BEAD68726}" type="presOf" srcId="{CFB9A80E-5D70-4391-9648-F32EFCF22FD4}" destId="{86140FC2-13B6-4295-9CA6-0E170348AE57}" srcOrd="0" destOrd="0" presId="urn:microsoft.com/office/officeart/2005/8/layout/process4"/>
    <dgm:cxn modelId="{AA29B584-8895-44BD-BB24-7CD616A3B651}" srcId="{89D6B9C7-448C-4C98-9FF8-11594E405FD0}" destId="{E18BBFDC-EDE4-4320-93EA-C7AD6FDFEE45}" srcOrd="3" destOrd="0" parTransId="{4F060551-DB11-4096-BD78-EC355218D179}" sibTransId="{D2572584-AA66-4591-BF8F-19C386EC38EE}"/>
    <dgm:cxn modelId="{C81F3BBC-87FC-43E1-980D-D90892C22C6B}" type="presOf" srcId="{E18BBFDC-EDE4-4320-93EA-C7AD6FDFEE45}" destId="{F3268C4B-EED1-451B-A1D4-D2F23F73E497}" srcOrd="0" destOrd="0" presId="urn:microsoft.com/office/officeart/2005/8/layout/process4"/>
    <dgm:cxn modelId="{328819FD-2051-40B3-A728-5A4F969DC4F0}" srcId="{89D6B9C7-448C-4C98-9FF8-11594E405FD0}" destId="{259966D1-9CD7-4A8C-AE06-EB6B4CE1FACD}" srcOrd="1" destOrd="0" parTransId="{FFB973E7-13E0-4140-B0E6-F5EEEFC9D273}" sibTransId="{7356C3A6-2F73-4B88-B6DF-DDB97588585A}"/>
    <dgm:cxn modelId="{D96F29FF-3C1D-4D5A-8D7A-B46FFC05AB45}" type="presOf" srcId="{89D6B9C7-448C-4C98-9FF8-11594E405FD0}" destId="{4E77CE68-86AC-4673-BADA-FE144CDF8BD1}" srcOrd="0" destOrd="0" presId="urn:microsoft.com/office/officeart/2005/8/layout/process4"/>
    <dgm:cxn modelId="{C3F92DBE-CC64-4976-8BD1-DD9E55A923FE}" type="presParOf" srcId="{4E77CE68-86AC-4673-BADA-FE144CDF8BD1}" destId="{7515CD02-C8BC-48E1-81BD-22E2C34BFE57}" srcOrd="0" destOrd="0" presId="urn:microsoft.com/office/officeart/2005/8/layout/process4"/>
    <dgm:cxn modelId="{BF36A182-E008-4A86-9A49-7F0B6E3C311C}" type="presParOf" srcId="{7515CD02-C8BC-48E1-81BD-22E2C34BFE57}" destId="{F3268C4B-EED1-451B-A1D4-D2F23F73E497}" srcOrd="0" destOrd="0" presId="urn:microsoft.com/office/officeart/2005/8/layout/process4"/>
    <dgm:cxn modelId="{281F4C12-6A52-4DDF-B3EA-178BA74B886A}" type="presParOf" srcId="{4E77CE68-86AC-4673-BADA-FE144CDF8BD1}" destId="{6291477E-2D05-42E5-8707-2759DB543CFD}" srcOrd="1" destOrd="0" presId="urn:microsoft.com/office/officeart/2005/8/layout/process4"/>
    <dgm:cxn modelId="{DD692CE9-E54A-4A44-90A9-6291E3077CB1}" type="presParOf" srcId="{4E77CE68-86AC-4673-BADA-FE144CDF8BD1}" destId="{DF25BDED-D4A6-4DAA-AE01-BB0432ED8C90}" srcOrd="2" destOrd="0" presId="urn:microsoft.com/office/officeart/2005/8/layout/process4"/>
    <dgm:cxn modelId="{4CE24984-A0C2-46C7-82B0-72A82B2C0476}" type="presParOf" srcId="{DF25BDED-D4A6-4DAA-AE01-BB0432ED8C90}" destId="{4B794A74-3917-479F-AFB1-4045C14A11ED}" srcOrd="0" destOrd="0" presId="urn:microsoft.com/office/officeart/2005/8/layout/process4"/>
    <dgm:cxn modelId="{602AF472-0027-4080-9CC4-20A5292CBB57}" type="presParOf" srcId="{4E77CE68-86AC-4673-BADA-FE144CDF8BD1}" destId="{D248D8C2-B3BF-44B8-82C2-0A02E73F9792}" srcOrd="3" destOrd="0" presId="urn:microsoft.com/office/officeart/2005/8/layout/process4"/>
    <dgm:cxn modelId="{10703870-AD6B-4BC7-8939-7819763AA9D7}" type="presParOf" srcId="{4E77CE68-86AC-4673-BADA-FE144CDF8BD1}" destId="{435FAE40-0C33-4E60-854E-C4B013B1011C}" srcOrd="4" destOrd="0" presId="urn:microsoft.com/office/officeart/2005/8/layout/process4"/>
    <dgm:cxn modelId="{15A61939-FDBA-47E1-B41E-7BC18A827CF5}" type="presParOf" srcId="{435FAE40-0C33-4E60-854E-C4B013B1011C}" destId="{69CFE85F-76D4-48FA-981A-73FCFE67C58C}" srcOrd="0" destOrd="0" presId="urn:microsoft.com/office/officeart/2005/8/layout/process4"/>
    <dgm:cxn modelId="{18E96E0B-65B7-47DF-A3A0-5612F3D16764}" type="presParOf" srcId="{4E77CE68-86AC-4673-BADA-FE144CDF8BD1}" destId="{AEE92E16-F676-4E9B-94A4-BE206A5E7B6E}" srcOrd="5" destOrd="0" presId="urn:microsoft.com/office/officeart/2005/8/layout/process4"/>
    <dgm:cxn modelId="{A265168F-12CA-4150-9D58-F36A52AF9B32}" type="presParOf" srcId="{4E77CE68-86AC-4673-BADA-FE144CDF8BD1}" destId="{DF602D77-CBCB-403F-8E17-09DCFE8AE657}" srcOrd="6" destOrd="0" presId="urn:microsoft.com/office/officeart/2005/8/layout/process4"/>
    <dgm:cxn modelId="{7EA89D17-CAE9-4901-BEFB-E666C8A04781}" type="presParOf" srcId="{DF602D77-CBCB-403F-8E17-09DCFE8AE657}" destId="{86140FC2-13B6-4295-9CA6-0E170348AE57}" srcOrd="0" destOrd="0" presId="urn:microsoft.com/office/officeart/2005/8/layout/process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39BB70D-3EF0-459E-9EFD-B05C45A96315}"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BBB14566-D934-40ED-8CF8-8870CA51B021}">
      <dgm:prSet custT="1"/>
      <dgm:spPr/>
      <dgm:t>
        <a:bodyPr/>
        <a:lstStyle/>
        <a:p>
          <a:r>
            <a:rPr lang="en-US" sz="1400"/>
            <a:t>Wear required</a:t>
          </a:r>
          <a:r>
            <a:rPr lang="en-US" sz="1400">
              <a:hlinkClick xmlns:r="http://schemas.openxmlformats.org/officeDocument/2006/relationships" r:id="rId1"/>
            </a:rPr>
            <a:t> PPE </a:t>
          </a:r>
          <a:r>
            <a:rPr lang="en-US" sz="1400"/>
            <a:t>to clean up spills (gloves, gown, safety goggles and face shield if splash risk) </a:t>
          </a:r>
        </a:p>
      </dgm:t>
    </dgm:pt>
    <dgm:pt modelId="{EF91F896-4623-41BF-BB59-0EEDAA5F7E5C}" type="parTrans" cxnId="{4D7A099D-AF8F-4DBC-8F18-9653CB23FB3C}">
      <dgm:prSet/>
      <dgm:spPr/>
      <dgm:t>
        <a:bodyPr/>
        <a:lstStyle/>
        <a:p>
          <a:endParaRPr lang="en-US"/>
        </a:p>
      </dgm:t>
    </dgm:pt>
    <dgm:pt modelId="{F285992D-4570-445E-934F-E8DFD3397811}" type="sibTrans" cxnId="{4D7A099D-AF8F-4DBC-8F18-9653CB23FB3C}">
      <dgm:prSet phldrT="1" phldr="0"/>
      <dgm:spPr/>
      <dgm:t>
        <a:bodyPr/>
        <a:lstStyle/>
        <a:p>
          <a:r>
            <a:rPr lang="en-US"/>
            <a:t>1</a:t>
          </a:r>
        </a:p>
      </dgm:t>
    </dgm:pt>
    <dgm:pt modelId="{36BFED17-94B4-425F-A5AA-0924C153716D}">
      <dgm:prSet custT="1"/>
      <dgm:spPr/>
      <dgm:t>
        <a:bodyPr/>
        <a:lstStyle/>
        <a:p>
          <a:r>
            <a:rPr lang="en-US" sz="1400" b="1" baseline="0"/>
            <a:t>Clean</a:t>
          </a:r>
          <a:r>
            <a:rPr lang="en-US" sz="1400" baseline="0"/>
            <a:t> the area: gross soil must be removed prior to cleaning and disinfecting.</a:t>
          </a:r>
        </a:p>
      </dgm:t>
    </dgm:pt>
    <dgm:pt modelId="{7F71886A-BB7F-4059-989E-B4914DD8DF54}" type="parTrans" cxnId="{02ECFE92-BBB8-4224-A1CC-784FF5B32D1A}">
      <dgm:prSet/>
      <dgm:spPr/>
      <dgm:t>
        <a:bodyPr/>
        <a:lstStyle/>
        <a:p>
          <a:endParaRPr lang="en-US"/>
        </a:p>
      </dgm:t>
    </dgm:pt>
    <dgm:pt modelId="{84BEA210-CBEF-483A-88E5-6386768B8BE5}" type="sibTrans" cxnId="{02ECFE92-BBB8-4224-A1CC-784FF5B32D1A}">
      <dgm:prSet phldrT="2" phldr="0"/>
      <dgm:spPr/>
      <dgm:t>
        <a:bodyPr/>
        <a:lstStyle/>
        <a:p>
          <a:r>
            <a:rPr lang="en-US"/>
            <a:t>2</a:t>
          </a:r>
        </a:p>
      </dgm:t>
    </dgm:pt>
    <dgm:pt modelId="{18BAEB90-6F38-4B71-97C2-CE679052C1D7}">
      <dgm:prSet custT="1"/>
      <dgm:spPr/>
      <dgm:t>
        <a:bodyPr/>
        <a:lstStyle/>
        <a:p>
          <a:r>
            <a:rPr lang="en-US" sz="1400"/>
            <a:t>Use paper towels for small spills, mop for large spills.</a:t>
          </a:r>
        </a:p>
      </dgm:t>
    </dgm:pt>
    <dgm:pt modelId="{7F853E46-64C4-4741-8C89-CBA09BFB55FE}" type="parTrans" cxnId="{B00B8A95-CF28-4446-B697-EAEA2E515AF2}">
      <dgm:prSet/>
      <dgm:spPr/>
      <dgm:t>
        <a:bodyPr/>
        <a:lstStyle/>
        <a:p>
          <a:endParaRPr lang="en-US"/>
        </a:p>
      </dgm:t>
    </dgm:pt>
    <dgm:pt modelId="{E6B49697-70AB-4390-AA5C-93D551DB0A38}" type="sibTrans" cxnId="{B00B8A95-CF28-4446-B697-EAEA2E515AF2}">
      <dgm:prSet phldrT="3" phldr="0"/>
      <dgm:spPr/>
      <dgm:t>
        <a:bodyPr/>
        <a:lstStyle/>
        <a:p>
          <a:r>
            <a:rPr lang="en-US"/>
            <a:t>3</a:t>
          </a:r>
        </a:p>
      </dgm:t>
    </dgm:pt>
    <dgm:pt modelId="{62D8D410-C713-4E69-A810-C73E563B92FA}">
      <dgm:prSet custT="1"/>
      <dgm:spPr/>
      <dgm:t>
        <a:bodyPr/>
        <a:lstStyle/>
        <a:p>
          <a:r>
            <a:rPr lang="en-US" sz="1400"/>
            <a:t>Used paper towels should be placed in biohazardous waste container</a:t>
          </a:r>
        </a:p>
      </dgm:t>
    </dgm:pt>
    <dgm:pt modelId="{AAFC93A7-E316-4B32-B0E1-162BA46C36DF}" type="parTrans" cxnId="{3CBE4A16-537B-4811-A5E6-8FF549C77B07}">
      <dgm:prSet/>
      <dgm:spPr/>
      <dgm:t>
        <a:bodyPr/>
        <a:lstStyle/>
        <a:p>
          <a:endParaRPr lang="en-US"/>
        </a:p>
      </dgm:t>
    </dgm:pt>
    <dgm:pt modelId="{E607E5A9-BDAE-48E3-BABE-5CA88DD5EA8B}" type="sibTrans" cxnId="{3CBE4A16-537B-4811-A5E6-8FF549C77B07}">
      <dgm:prSet phldrT="4" phldr="0"/>
      <dgm:spPr/>
      <dgm:t>
        <a:bodyPr/>
        <a:lstStyle/>
        <a:p>
          <a:r>
            <a:rPr lang="en-US"/>
            <a:t>4</a:t>
          </a:r>
        </a:p>
      </dgm:t>
    </dgm:pt>
    <dgm:pt modelId="{93942D59-5561-46C7-828C-98A2A28081F0}">
      <dgm:prSet custT="1"/>
      <dgm:spPr/>
      <dgm:t>
        <a:bodyPr/>
        <a:lstStyle/>
        <a:p>
          <a:r>
            <a:rPr lang="en-US" sz="1400"/>
            <a:t>Mop heads should be placed in biohazardous waste container  </a:t>
          </a:r>
        </a:p>
      </dgm:t>
    </dgm:pt>
    <dgm:pt modelId="{126889AA-0C3D-44D8-B018-16F9532CCD48}" type="parTrans" cxnId="{45E990B7-22E4-45FD-8455-050F285887CA}">
      <dgm:prSet/>
      <dgm:spPr/>
      <dgm:t>
        <a:bodyPr/>
        <a:lstStyle/>
        <a:p>
          <a:endParaRPr lang="en-US"/>
        </a:p>
      </dgm:t>
    </dgm:pt>
    <dgm:pt modelId="{14CCD337-4146-428E-8F41-88306C1D9CAE}" type="sibTrans" cxnId="{45E990B7-22E4-45FD-8455-050F285887CA}">
      <dgm:prSet phldrT="5" phldr="0"/>
      <dgm:spPr/>
      <dgm:t>
        <a:bodyPr/>
        <a:lstStyle/>
        <a:p>
          <a:r>
            <a:rPr lang="en-US"/>
            <a:t>5</a:t>
          </a:r>
        </a:p>
      </dgm:t>
    </dgm:pt>
    <dgm:pt modelId="{90A06B38-00B8-4F52-969E-727560E77B33}">
      <dgm:prSet custT="1"/>
      <dgm:spPr/>
      <dgm:t>
        <a:bodyPr/>
        <a:lstStyle/>
        <a:p>
          <a:r>
            <a:rPr lang="en-US" sz="1400" b="1"/>
            <a:t>Disinfect</a:t>
          </a:r>
          <a:r>
            <a:rPr lang="en-US" sz="1400"/>
            <a:t> area with approved hospital disinfectant</a:t>
          </a:r>
        </a:p>
      </dgm:t>
    </dgm:pt>
    <dgm:pt modelId="{AC83379D-0450-449B-8A1C-D1879BF7B6AC}" type="parTrans" cxnId="{42CBA69B-C93E-4D9A-8EC1-0DD52E7F2FF7}">
      <dgm:prSet/>
      <dgm:spPr/>
      <dgm:t>
        <a:bodyPr/>
        <a:lstStyle/>
        <a:p>
          <a:endParaRPr lang="en-US"/>
        </a:p>
      </dgm:t>
    </dgm:pt>
    <dgm:pt modelId="{B7D52255-C4C6-4C18-92FF-1E46B5460445}" type="sibTrans" cxnId="{42CBA69B-C93E-4D9A-8EC1-0DD52E7F2FF7}">
      <dgm:prSet phldrT="6" phldr="0"/>
      <dgm:spPr/>
      <dgm:t>
        <a:bodyPr/>
        <a:lstStyle/>
        <a:p>
          <a:r>
            <a:rPr lang="en-US"/>
            <a:t>6</a:t>
          </a:r>
        </a:p>
      </dgm:t>
    </dgm:pt>
    <dgm:pt modelId="{0339ED1A-EA6D-440C-8014-33016D7BA958}">
      <dgm:prSet custT="1"/>
      <dgm:spPr/>
      <dgm:t>
        <a:bodyPr/>
        <a:lstStyle/>
        <a:p>
          <a:r>
            <a:rPr lang="en-US" sz="1400"/>
            <a:t>Perform Hand Hygiene after task complete</a:t>
          </a:r>
        </a:p>
      </dgm:t>
    </dgm:pt>
    <dgm:pt modelId="{4B4B2387-3487-4113-9A0C-3EA12D41B071}" type="parTrans" cxnId="{0E6D9573-D08B-4CDF-9BDC-5775FD5FD911}">
      <dgm:prSet/>
      <dgm:spPr/>
      <dgm:t>
        <a:bodyPr/>
        <a:lstStyle/>
        <a:p>
          <a:endParaRPr lang="en-US"/>
        </a:p>
      </dgm:t>
    </dgm:pt>
    <dgm:pt modelId="{B28F7DE8-A5A2-4AB8-9A26-EE3E93DFC2D9}" type="sibTrans" cxnId="{0E6D9573-D08B-4CDF-9BDC-5775FD5FD911}">
      <dgm:prSet phldrT="7" phldr="0"/>
      <dgm:spPr/>
      <dgm:t>
        <a:bodyPr/>
        <a:lstStyle/>
        <a:p>
          <a:r>
            <a:rPr lang="en-US"/>
            <a:t>7</a:t>
          </a:r>
        </a:p>
      </dgm:t>
    </dgm:pt>
    <dgm:pt modelId="{02E8F4F5-4EE1-4A01-8505-78C3BA1626C7}" type="pres">
      <dgm:prSet presAssocID="{739BB70D-3EF0-459E-9EFD-B05C45A96315}" presName="linearFlow" presStyleCnt="0">
        <dgm:presLayoutVars>
          <dgm:dir/>
          <dgm:animLvl val="lvl"/>
          <dgm:resizeHandles val="exact"/>
        </dgm:presLayoutVars>
      </dgm:prSet>
      <dgm:spPr/>
    </dgm:pt>
    <dgm:pt modelId="{2EFC5579-9345-4033-807E-8F3F81C06381}" type="pres">
      <dgm:prSet presAssocID="{BBB14566-D934-40ED-8CF8-8870CA51B021}" presName="compositeNode" presStyleCnt="0"/>
      <dgm:spPr/>
    </dgm:pt>
    <dgm:pt modelId="{46A80E66-7DF2-448C-BAC8-C1AD5BB07D83}" type="pres">
      <dgm:prSet presAssocID="{BBB14566-D934-40ED-8CF8-8870CA51B021}" presName="parTx" presStyleLbl="node1" presStyleIdx="0" presStyleCnt="0">
        <dgm:presLayoutVars>
          <dgm:chMax val="0"/>
          <dgm:chPref val="0"/>
          <dgm:bulletEnabled val="1"/>
        </dgm:presLayoutVars>
      </dgm:prSet>
      <dgm:spPr/>
    </dgm:pt>
    <dgm:pt modelId="{4E6CBED0-0EB5-49F6-B02B-5375332DB151}" type="pres">
      <dgm:prSet presAssocID="{BBB14566-D934-40ED-8CF8-8870CA51B021}" presName="parSh" presStyleCnt="0"/>
      <dgm:spPr/>
    </dgm:pt>
    <dgm:pt modelId="{F1DD76CB-A0A4-473C-887C-5970BF88DA90}" type="pres">
      <dgm:prSet presAssocID="{BBB14566-D934-40ED-8CF8-8870CA51B021}" presName="lineNode" presStyleLbl="alignAccFollowNode1" presStyleIdx="0" presStyleCnt="21"/>
      <dgm:spPr/>
    </dgm:pt>
    <dgm:pt modelId="{AFB2D1DB-B181-4448-AEE3-677DC17F4DC9}" type="pres">
      <dgm:prSet presAssocID="{BBB14566-D934-40ED-8CF8-8870CA51B021}" presName="lineArrowNode" presStyleLbl="alignAccFollowNode1" presStyleIdx="1" presStyleCnt="21"/>
      <dgm:spPr/>
    </dgm:pt>
    <dgm:pt modelId="{20D2E64A-E31A-47BE-AE52-DDB3A833F582}" type="pres">
      <dgm:prSet presAssocID="{F285992D-4570-445E-934F-E8DFD3397811}" presName="sibTransNodeCircle" presStyleLbl="alignNode1" presStyleIdx="0" presStyleCnt="7">
        <dgm:presLayoutVars>
          <dgm:chMax val="0"/>
          <dgm:bulletEnabled/>
        </dgm:presLayoutVars>
      </dgm:prSet>
      <dgm:spPr/>
    </dgm:pt>
    <dgm:pt modelId="{8262ED4D-D21D-4EDC-B333-FC3CCC1037B6}" type="pres">
      <dgm:prSet presAssocID="{F285992D-4570-445E-934F-E8DFD3397811}" presName="spacerBetweenCircleAndCallout" presStyleCnt="0">
        <dgm:presLayoutVars/>
      </dgm:prSet>
      <dgm:spPr/>
    </dgm:pt>
    <dgm:pt modelId="{1C21E183-8DB7-4B6E-BBBD-93513F52D1F5}" type="pres">
      <dgm:prSet presAssocID="{BBB14566-D934-40ED-8CF8-8870CA51B021}" presName="nodeText" presStyleLbl="alignAccFollowNode1" presStyleIdx="2" presStyleCnt="21">
        <dgm:presLayoutVars>
          <dgm:bulletEnabled val="1"/>
        </dgm:presLayoutVars>
      </dgm:prSet>
      <dgm:spPr/>
    </dgm:pt>
    <dgm:pt modelId="{73A0D501-63C6-4039-B780-22B21E60F7CF}" type="pres">
      <dgm:prSet presAssocID="{F285992D-4570-445E-934F-E8DFD3397811}" presName="sibTransComposite" presStyleCnt="0"/>
      <dgm:spPr/>
    </dgm:pt>
    <dgm:pt modelId="{31331E0C-F755-4A63-ABF6-0C7E737CA2DC}" type="pres">
      <dgm:prSet presAssocID="{36BFED17-94B4-425F-A5AA-0924C153716D}" presName="compositeNode" presStyleCnt="0"/>
      <dgm:spPr/>
    </dgm:pt>
    <dgm:pt modelId="{FB5EFE70-B699-4135-9CA0-0C7B112593DF}" type="pres">
      <dgm:prSet presAssocID="{36BFED17-94B4-425F-A5AA-0924C153716D}" presName="parTx" presStyleLbl="node1" presStyleIdx="0" presStyleCnt="0">
        <dgm:presLayoutVars>
          <dgm:chMax val="0"/>
          <dgm:chPref val="0"/>
          <dgm:bulletEnabled val="1"/>
        </dgm:presLayoutVars>
      </dgm:prSet>
      <dgm:spPr/>
    </dgm:pt>
    <dgm:pt modelId="{33B2935E-AF5C-4624-9657-33E122EA27DF}" type="pres">
      <dgm:prSet presAssocID="{36BFED17-94B4-425F-A5AA-0924C153716D}" presName="parSh" presStyleCnt="0"/>
      <dgm:spPr/>
    </dgm:pt>
    <dgm:pt modelId="{A509F7D2-B96D-4BEE-AD41-0E776C8F856E}" type="pres">
      <dgm:prSet presAssocID="{36BFED17-94B4-425F-A5AA-0924C153716D}" presName="lineNode" presStyleLbl="alignAccFollowNode1" presStyleIdx="3" presStyleCnt="21"/>
      <dgm:spPr/>
    </dgm:pt>
    <dgm:pt modelId="{9AA7372A-3E60-4D17-9327-13E01CE41FB6}" type="pres">
      <dgm:prSet presAssocID="{36BFED17-94B4-425F-A5AA-0924C153716D}" presName="lineArrowNode" presStyleLbl="alignAccFollowNode1" presStyleIdx="4" presStyleCnt="21"/>
      <dgm:spPr/>
    </dgm:pt>
    <dgm:pt modelId="{4948AE72-7825-4DCF-8952-A88B842044F1}" type="pres">
      <dgm:prSet presAssocID="{84BEA210-CBEF-483A-88E5-6386768B8BE5}" presName="sibTransNodeCircle" presStyleLbl="alignNode1" presStyleIdx="1" presStyleCnt="7">
        <dgm:presLayoutVars>
          <dgm:chMax val="0"/>
          <dgm:bulletEnabled/>
        </dgm:presLayoutVars>
      </dgm:prSet>
      <dgm:spPr/>
    </dgm:pt>
    <dgm:pt modelId="{A8DAD988-A64E-4A05-A1F3-D2D0A7C29AFC}" type="pres">
      <dgm:prSet presAssocID="{84BEA210-CBEF-483A-88E5-6386768B8BE5}" presName="spacerBetweenCircleAndCallout" presStyleCnt="0">
        <dgm:presLayoutVars/>
      </dgm:prSet>
      <dgm:spPr/>
    </dgm:pt>
    <dgm:pt modelId="{C013D360-10F8-4821-AE66-63F82D3CEDD5}" type="pres">
      <dgm:prSet presAssocID="{36BFED17-94B4-425F-A5AA-0924C153716D}" presName="nodeText" presStyleLbl="alignAccFollowNode1" presStyleIdx="5" presStyleCnt="21">
        <dgm:presLayoutVars>
          <dgm:bulletEnabled val="1"/>
        </dgm:presLayoutVars>
      </dgm:prSet>
      <dgm:spPr/>
    </dgm:pt>
    <dgm:pt modelId="{C4100170-803B-46F1-B104-831BBE6AAD02}" type="pres">
      <dgm:prSet presAssocID="{84BEA210-CBEF-483A-88E5-6386768B8BE5}" presName="sibTransComposite" presStyleCnt="0"/>
      <dgm:spPr/>
    </dgm:pt>
    <dgm:pt modelId="{F3694E83-346C-4F71-977D-7F6EB844520D}" type="pres">
      <dgm:prSet presAssocID="{18BAEB90-6F38-4B71-97C2-CE679052C1D7}" presName="compositeNode" presStyleCnt="0"/>
      <dgm:spPr/>
    </dgm:pt>
    <dgm:pt modelId="{D0A039BF-130F-4227-9D89-DA4DE7E3CCD6}" type="pres">
      <dgm:prSet presAssocID="{18BAEB90-6F38-4B71-97C2-CE679052C1D7}" presName="parTx" presStyleLbl="node1" presStyleIdx="0" presStyleCnt="0">
        <dgm:presLayoutVars>
          <dgm:chMax val="0"/>
          <dgm:chPref val="0"/>
          <dgm:bulletEnabled val="1"/>
        </dgm:presLayoutVars>
      </dgm:prSet>
      <dgm:spPr/>
    </dgm:pt>
    <dgm:pt modelId="{96DD4B6F-6E20-4E47-B7BC-D0B4CE54959B}" type="pres">
      <dgm:prSet presAssocID="{18BAEB90-6F38-4B71-97C2-CE679052C1D7}" presName="parSh" presStyleCnt="0"/>
      <dgm:spPr/>
    </dgm:pt>
    <dgm:pt modelId="{60868B13-705F-445C-8306-9F18525C321D}" type="pres">
      <dgm:prSet presAssocID="{18BAEB90-6F38-4B71-97C2-CE679052C1D7}" presName="lineNode" presStyleLbl="alignAccFollowNode1" presStyleIdx="6" presStyleCnt="21"/>
      <dgm:spPr/>
    </dgm:pt>
    <dgm:pt modelId="{44579457-B148-464A-9532-1FF1E62E6A0B}" type="pres">
      <dgm:prSet presAssocID="{18BAEB90-6F38-4B71-97C2-CE679052C1D7}" presName="lineArrowNode" presStyleLbl="alignAccFollowNode1" presStyleIdx="7" presStyleCnt="21"/>
      <dgm:spPr/>
    </dgm:pt>
    <dgm:pt modelId="{2C1EFEC4-F0B4-4CEE-8BCD-CAEE11A5531E}" type="pres">
      <dgm:prSet presAssocID="{E6B49697-70AB-4390-AA5C-93D551DB0A38}" presName="sibTransNodeCircle" presStyleLbl="alignNode1" presStyleIdx="2" presStyleCnt="7">
        <dgm:presLayoutVars>
          <dgm:chMax val="0"/>
          <dgm:bulletEnabled/>
        </dgm:presLayoutVars>
      </dgm:prSet>
      <dgm:spPr/>
    </dgm:pt>
    <dgm:pt modelId="{385A5678-A946-4731-8484-207069AF5913}" type="pres">
      <dgm:prSet presAssocID="{E6B49697-70AB-4390-AA5C-93D551DB0A38}" presName="spacerBetweenCircleAndCallout" presStyleCnt="0">
        <dgm:presLayoutVars/>
      </dgm:prSet>
      <dgm:spPr/>
    </dgm:pt>
    <dgm:pt modelId="{0C8F10BF-2AF1-471B-91D6-3D6412BBAFB6}" type="pres">
      <dgm:prSet presAssocID="{18BAEB90-6F38-4B71-97C2-CE679052C1D7}" presName="nodeText" presStyleLbl="alignAccFollowNode1" presStyleIdx="8" presStyleCnt="21">
        <dgm:presLayoutVars>
          <dgm:bulletEnabled val="1"/>
        </dgm:presLayoutVars>
      </dgm:prSet>
      <dgm:spPr/>
    </dgm:pt>
    <dgm:pt modelId="{89CBBA29-338E-4BB4-B7F1-E84FCFABF99B}" type="pres">
      <dgm:prSet presAssocID="{E6B49697-70AB-4390-AA5C-93D551DB0A38}" presName="sibTransComposite" presStyleCnt="0"/>
      <dgm:spPr/>
    </dgm:pt>
    <dgm:pt modelId="{88FD77EE-1FDF-40C0-8382-C49C7B6B75A5}" type="pres">
      <dgm:prSet presAssocID="{62D8D410-C713-4E69-A810-C73E563B92FA}" presName="compositeNode" presStyleCnt="0"/>
      <dgm:spPr/>
    </dgm:pt>
    <dgm:pt modelId="{5AA91EA5-C7F0-4C99-AF5E-2D06B57BAF31}" type="pres">
      <dgm:prSet presAssocID="{62D8D410-C713-4E69-A810-C73E563B92FA}" presName="parTx" presStyleLbl="node1" presStyleIdx="0" presStyleCnt="0">
        <dgm:presLayoutVars>
          <dgm:chMax val="0"/>
          <dgm:chPref val="0"/>
          <dgm:bulletEnabled val="1"/>
        </dgm:presLayoutVars>
      </dgm:prSet>
      <dgm:spPr/>
    </dgm:pt>
    <dgm:pt modelId="{3D3E4BE8-41A0-404C-BC7C-46EDFAC19DFB}" type="pres">
      <dgm:prSet presAssocID="{62D8D410-C713-4E69-A810-C73E563B92FA}" presName="parSh" presStyleCnt="0"/>
      <dgm:spPr/>
    </dgm:pt>
    <dgm:pt modelId="{1C2F3C9E-9371-49D3-9979-75B0ACA113D2}" type="pres">
      <dgm:prSet presAssocID="{62D8D410-C713-4E69-A810-C73E563B92FA}" presName="lineNode" presStyleLbl="alignAccFollowNode1" presStyleIdx="9" presStyleCnt="21"/>
      <dgm:spPr/>
    </dgm:pt>
    <dgm:pt modelId="{3C848A84-C1FE-4CE7-B25F-84D532613291}" type="pres">
      <dgm:prSet presAssocID="{62D8D410-C713-4E69-A810-C73E563B92FA}" presName="lineArrowNode" presStyleLbl="alignAccFollowNode1" presStyleIdx="10" presStyleCnt="21"/>
      <dgm:spPr/>
    </dgm:pt>
    <dgm:pt modelId="{7E539D37-515A-4BF6-AC43-BF8E99D1E049}" type="pres">
      <dgm:prSet presAssocID="{E607E5A9-BDAE-48E3-BABE-5CA88DD5EA8B}" presName="sibTransNodeCircle" presStyleLbl="alignNode1" presStyleIdx="3" presStyleCnt="7">
        <dgm:presLayoutVars>
          <dgm:chMax val="0"/>
          <dgm:bulletEnabled/>
        </dgm:presLayoutVars>
      </dgm:prSet>
      <dgm:spPr/>
    </dgm:pt>
    <dgm:pt modelId="{4A17B12A-B57E-44E7-9B00-8EBCC887A726}" type="pres">
      <dgm:prSet presAssocID="{E607E5A9-BDAE-48E3-BABE-5CA88DD5EA8B}" presName="spacerBetweenCircleAndCallout" presStyleCnt="0">
        <dgm:presLayoutVars/>
      </dgm:prSet>
      <dgm:spPr/>
    </dgm:pt>
    <dgm:pt modelId="{FAE3BF71-FA21-4E1B-BD33-3CD9A95C95DD}" type="pres">
      <dgm:prSet presAssocID="{62D8D410-C713-4E69-A810-C73E563B92FA}" presName="nodeText" presStyleLbl="alignAccFollowNode1" presStyleIdx="11" presStyleCnt="21">
        <dgm:presLayoutVars>
          <dgm:bulletEnabled val="1"/>
        </dgm:presLayoutVars>
      </dgm:prSet>
      <dgm:spPr/>
    </dgm:pt>
    <dgm:pt modelId="{A5512A21-4EF7-48F3-B380-EC5D1C768509}" type="pres">
      <dgm:prSet presAssocID="{E607E5A9-BDAE-48E3-BABE-5CA88DD5EA8B}" presName="sibTransComposite" presStyleCnt="0"/>
      <dgm:spPr/>
    </dgm:pt>
    <dgm:pt modelId="{88E67EC3-C5DA-4C55-BEF5-8C0C08561A7D}" type="pres">
      <dgm:prSet presAssocID="{93942D59-5561-46C7-828C-98A2A28081F0}" presName="compositeNode" presStyleCnt="0"/>
      <dgm:spPr/>
    </dgm:pt>
    <dgm:pt modelId="{6B390108-442C-4E93-B7DC-72A831F0CE33}" type="pres">
      <dgm:prSet presAssocID="{93942D59-5561-46C7-828C-98A2A28081F0}" presName="parTx" presStyleLbl="node1" presStyleIdx="0" presStyleCnt="0">
        <dgm:presLayoutVars>
          <dgm:chMax val="0"/>
          <dgm:chPref val="0"/>
          <dgm:bulletEnabled val="1"/>
        </dgm:presLayoutVars>
      </dgm:prSet>
      <dgm:spPr/>
    </dgm:pt>
    <dgm:pt modelId="{C66D5975-8E1A-4124-A261-72A996F29A76}" type="pres">
      <dgm:prSet presAssocID="{93942D59-5561-46C7-828C-98A2A28081F0}" presName="parSh" presStyleCnt="0"/>
      <dgm:spPr/>
    </dgm:pt>
    <dgm:pt modelId="{83A25623-1B65-472B-B46E-927ACB158C10}" type="pres">
      <dgm:prSet presAssocID="{93942D59-5561-46C7-828C-98A2A28081F0}" presName="lineNode" presStyleLbl="alignAccFollowNode1" presStyleIdx="12" presStyleCnt="21"/>
      <dgm:spPr/>
    </dgm:pt>
    <dgm:pt modelId="{D032E430-2582-4DA9-8575-F8724A766A32}" type="pres">
      <dgm:prSet presAssocID="{93942D59-5561-46C7-828C-98A2A28081F0}" presName="lineArrowNode" presStyleLbl="alignAccFollowNode1" presStyleIdx="13" presStyleCnt="21"/>
      <dgm:spPr/>
    </dgm:pt>
    <dgm:pt modelId="{127F4512-7786-440B-AC93-0F8935BC71A2}" type="pres">
      <dgm:prSet presAssocID="{14CCD337-4146-428E-8F41-88306C1D9CAE}" presName="sibTransNodeCircle" presStyleLbl="alignNode1" presStyleIdx="4" presStyleCnt="7">
        <dgm:presLayoutVars>
          <dgm:chMax val="0"/>
          <dgm:bulletEnabled/>
        </dgm:presLayoutVars>
      </dgm:prSet>
      <dgm:spPr/>
    </dgm:pt>
    <dgm:pt modelId="{BB8A1D13-ED99-4EBE-9A83-91CAB478F35A}" type="pres">
      <dgm:prSet presAssocID="{14CCD337-4146-428E-8F41-88306C1D9CAE}" presName="spacerBetweenCircleAndCallout" presStyleCnt="0">
        <dgm:presLayoutVars/>
      </dgm:prSet>
      <dgm:spPr/>
    </dgm:pt>
    <dgm:pt modelId="{388CE173-7448-4852-BA64-319C57081BCB}" type="pres">
      <dgm:prSet presAssocID="{93942D59-5561-46C7-828C-98A2A28081F0}" presName="nodeText" presStyleLbl="alignAccFollowNode1" presStyleIdx="14" presStyleCnt="21">
        <dgm:presLayoutVars>
          <dgm:bulletEnabled val="1"/>
        </dgm:presLayoutVars>
      </dgm:prSet>
      <dgm:spPr/>
    </dgm:pt>
    <dgm:pt modelId="{9A204FFE-D535-457D-B44C-F9BD53E59BA8}" type="pres">
      <dgm:prSet presAssocID="{14CCD337-4146-428E-8F41-88306C1D9CAE}" presName="sibTransComposite" presStyleCnt="0"/>
      <dgm:spPr/>
    </dgm:pt>
    <dgm:pt modelId="{5A884890-F721-417E-8F3D-F209382490F5}" type="pres">
      <dgm:prSet presAssocID="{90A06B38-00B8-4F52-969E-727560E77B33}" presName="compositeNode" presStyleCnt="0"/>
      <dgm:spPr/>
    </dgm:pt>
    <dgm:pt modelId="{A78BF73F-C329-460C-B002-8144E25C4160}" type="pres">
      <dgm:prSet presAssocID="{90A06B38-00B8-4F52-969E-727560E77B33}" presName="parTx" presStyleLbl="node1" presStyleIdx="0" presStyleCnt="0">
        <dgm:presLayoutVars>
          <dgm:chMax val="0"/>
          <dgm:chPref val="0"/>
          <dgm:bulletEnabled val="1"/>
        </dgm:presLayoutVars>
      </dgm:prSet>
      <dgm:spPr/>
    </dgm:pt>
    <dgm:pt modelId="{DBB014C5-A343-4FF7-971A-E6D81FFAF0EF}" type="pres">
      <dgm:prSet presAssocID="{90A06B38-00B8-4F52-969E-727560E77B33}" presName="parSh" presStyleCnt="0"/>
      <dgm:spPr/>
    </dgm:pt>
    <dgm:pt modelId="{04F2CAB7-61F2-412F-AB86-2624CD2FDD85}" type="pres">
      <dgm:prSet presAssocID="{90A06B38-00B8-4F52-969E-727560E77B33}" presName="lineNode" presStyleLbl="alignAccFollowNode1" presStyleIdx="15" presStyleCnt="21"/>
      <dgm:spPr/>
    </dgm:pt>
    <dgm:pt modelId="{F800CF90-1B59-48CA-91A6-CE52D44BB1AA}" type="pres">
      <dgm:prSet presAssocID="{90A06B38-00B8-4F52-969E-727560E77B33}" presName="lineArrowNode" presStyleLbl="alignAccFollowNode1" presStyleIdx="16" presStyleCnt="21"/>
      <dgm:spPr/>
    </dgm:pt>
    <dgm:pt modelId="{42014031-636B-4F21-9677-4E27C9723200}" type="pres">
      <dgm:prSet presAssocID="{B7D52255-C4C6-4C18-92FF-1E46B5460445}" presName="sibTransNodeCircle" presStyleLbl="alignNode1" presStyleIdx="5" presStyleCnt="7">
        <dgm:presLayoutVars>
          <dgm:chMax val="0"/>
          <dgm:bulletEnabled/>
        </dgm:presLayoutVars>
      </dgm:prSet>
      <dgm:spPr/>
    </dgm:pt>
    <dgm:pt modelId="{77E66D13-11D1-4926-9D7A-CB5860D4257F}" type="pres">
      <dgm:prSet presAssocID="{B7D52255-C4C6-4C18-92FF-1E46B5460445}" presName="spacerBetweenCircleAndCallout" presStyleCnt="0">
        <dgm:presLayoutVars/>
      </dgm:prSet>
      <dgm:spPr/>
    </dgm:pt>
    <dgm:pt modelId="{9203CB7E-27D8-4916-9AA0-9E677A4AE4F0}" type="pres">
      <dgm:prSet presAssocID="{90A06B38-00B8-4F52-969E-727560E77B33}" presName="nodeText" presStyleLbl="alignAccFollowNode1" presStyleIdx="17" presStyleCnt="21">
        <dgm:presLayoutVars>
          <dgm:bulletEnabled val="1"/>
        </dgm:presLayoutVars>
      </dgm:prSet>
      <dgm:spPr/>
    </dgm:pt>
    <dgm:pt modelId="{E4630D1D-C7F3-4D19-B8F6-2ABD21136548}" type="pres">
      <dgm:prSet presAssocID="{B7D52255-C4C6-4C18-92FF-1E46B5460445}" presName="sibTransComposite" presStyleCnt="0"/>
      <dgm:spPr/>
    </dgm:pt>
    <dgm:pt modelId="{E86D1420-A93B-4FDD-8975-4DD12DEB7AF6}" type="pres">
      <dgm:prSet presAssocID="{0339ED1A-EA6D-440C-8014-33016D7BA958}" presName="compositeNode" presStyleCnt="0"/>
      <dgm:spPr/>
    </dgm:pt>
    <dgm:pt modelId="{3B734DC9-4104-43E8-822C-8BA567CCBACB}" type="pres">
      <dgm:prSet presAssocID="{0339ED1A-EA6D-440C-8014-33016D7BA958}" presName="parTx" presStyleLbl="node1" presStyleIdx="0" presStyleCnt="0">
        <dgm:presLayoutVars>
          <dgm:chMax val="0"/>
          <dgm:chPref val="0"/>
          <dgm:bulletEnabled val="1"/>
        </dgm:presLayoutVars>
      </dgm:prSet>
      <dgm:spPr/>
    </dgm:pt>
    <dgm:pt modelId="{212E9A1F-1960-4933-9A66-101E2F82DE5F}" type="pres">
      <dgm:prSet presAssocID="{0339ED1A-EA6D-440C-8014-33016D7BA958}" presName="parSh" presStyleCnt="0"/>
      <dgm:spPr/>
    </dgm:pt>
    <dgm:pt modelId="{D32E6085-30A8-452F-833A-D82F163F3C6B}" type="pres">
      <dgm:prSet presAssocID="{0339ED1A-EA6D-440C-8014-33016D7BA958}" presName="lineNode" presStyleLbl="alignAccFollowNode1" presStyleIdx="18" presStyleCnt="21"/>
      <dgm:spPr/>
    </dgm:pt>
    <dgm:pt modelId="{4EAD66E2-1321-45BE-ABEA-D638B69E2214}" type="pres">
      <dgm:prSet presAssocID="{0339ED1A-EA6D-440C-8014-33016D7BA958}" presName="lineArrowNode" presStyleLbl="alignAccFollowNode1" presStyleIdx="19" presStyleCnt="21"/>
      <dgm:spPr/>
    </dgm:pt>
    <dgm:pt modelId="{66D3BC97-F40B-4B19-9B65-C77391C372D6}" type="pres">
      <dgm:prSet presAssocID="{B28F7DE8-A5A2-4AB8-9A26-EE3E93DFC2D9}" presName="sibTransNodeCircle" presStyleLbl="alignNode1" presStyleIdx="6" presStyleCnt="7">
        <dgm:presLayoutVars>
          <dgm:chMax val="0"/>
          <dgm:bulletEnabled/>
        </dgm:presLayoutVars>
      </dgm:prSet>
      <dgm:spPr/>
    </dgm:pt>
    <dgm:pt modelId="{D81A2CDC-EEE6-4157-AF8B-84C867E025A3}" type="pres">
      <dgm:prSet presAssocID="{B28F7DE8-A5A2-4AB8-9A26-EE3E93DFC2D9}" presName="spacerBetweenCircleAndCallout" presStyleCnt="0">
        <dgm:presLayoutVars/>
      </dgm:prSet>
      <dgm:spPr/>
    </dgm:pt>
    <dgm:pt modelId="{1B00664B-F087-4DE7-8D40-50B0018D6FC9}" type="pres">
      <dgm:prSet presAssocID="{0339ED1A-EA6D-440C-8014-33016D7BA958}" presName="nodeText" presStyleLbl="alignAccFollowNode1" presStyleIdx="20" presStyleCnt="21">
        <dgm:presLayoutVars>
          <dgm:bulletEnabled val="1"/>
        </dgm:presLayoutVars>
      </dgm:prSet>
      <dgm:spPr/>
    </dgm:pt>
  </dgm:ptLst>
  <dgm:cxnLst>
    <dgm:cxn modelId="{3CBE4A16-537B-4811-A5E6-8FF549C77B07}" srcId="{739BB70D-3EF0-459E-9EFD-B05C45A96315}" destId="{62D8D410-C713-4E69-A810-C73E563B92FA}" srcOrd="3" destOrd="0" parTransId="{AAFC93A7-E316-4B32-B0E1-162BA46C36DF}" sibTransId="{E607E5A9-BDAE-48E3-BABE-5CA88DD5EA8B}"/>
    <dgm:cxn modelId="{B1001A17-505A-41F7-8000-DBF7A3E472F1}" type="presOf" srcId="{84BEA210-CBEF-483A-88E5-6386768B8BE5}" destId="{4948AE72-7825-4DCF-8952-A88B842044F1}" srcOrd="0" destOrd="0" presId="urn:microsoft.com/office/officeart/2016/7/layout/LinearArrowProcessNumbered"/>
    <dgm:cxn modelId="{90AD4D1C-4FB9-4476-8105-F207F163146B}" type="presOf" srcId="{0339ED1A-EA6D-440C-8014-33016D7BA958}" destId="{1B00664B-F087-4DE7-8D40-50B0018D6FC9}" srcOrd="0" destOrd="0" presId="urn:microsoft.com/office/officeart/2016/7/layout/LinearArrowProcessNumbered"/>
    <dgm:cxn modelId="{43817020-C03B-42AA-A6A1-19424408D629}" type="presOf" srcId="{36BFED17-94B4-425F-A5AA-0924C153716D}" destId="{C013D360-10F8-4821-AE66-63F82D3CEDD5}" srcOrd="0" destOrd="0" presId="urn:microsoft.com/office/officeart/2016/7/layout/LinearArrowProcessNumbered"/>
    <dgm:cxn modelId="{CFA7F634-6451-4E7E-B98A-CE7E4E1D2CBE}" type="presOf" srcId="{E607E5A9-BDAE-48E3-BABE-5CA88DD5EA8B}" destId="{7E539D37-515A-4BF6-AC43-BF8E99D1E049}" srcOrd="0" destOrd="0" presId="urn:microsoft.com/office/officeart/2016/7/layout/LinearArrowProcessNumbered"/>
    <dgm:cxn modelId="{094BDF63-39D1-4279-97EE-65866AB80357}" type="presOf" srcId="{14CCD337-4146-428E-8F41-88306C1D9CAE}" destId="{127F4512-7786-440B-AC93-0F8935BC71A2}" srcOrd="0" destOrd="0" presId="urn:microsoft.com/office/officeart/2016/7/layout/LinearArrowProcessNumbered"/>
    <dgm:cxn modelId="{E25B144E-1979-4B35-BBCE-3A148BA6B772}" type="presOf" srcId="{93942D59-5561-46C7-828C-98A2A28081F0}" destId="{388CE173-7448-4852-BA64-319C57081BCB}" srcOrd="0" destOrd="0" presId="urn:microsoft.com/office/officeart/2016/7/layout/LinearArrowProcessNumbered"/>
    <dgm:cxn modelId="{0E6D9573-D08B-4CDF-9BDC-5775FD5FD911}" srcId="{739BB70D-3EF0-459E-9EFD-B05C45A96315}" destId="{0339ED1A-EA6D-440C-8014-33016D7BA958}" srcOrd="6" destOrd="0" parTransId="{4B4B2387-3487-4113-9A0C-3EA12D41B071}" sibTransId="{B28F7DE8-A5A2-4AB8-9A26-EE3E93DFC2D9}"/>
    <dgm:cxn modelId="{02ECFE92-BBB8-4224-A1CC-784FF5B32D1A}" srcId="{739BB70D-3EF0-459E-9EFD-B05C45A96315}" destId="{36BFED17-94B4-425F-A5AA-0924C153716D}" srcOrd="1" destOrd="0" parTransId="{7F71886A-BB7F-4059-989E-B4914DD8DF54}" sibTransId="{84BEA210-CBEF-483A-88E5-6386768B8BE5}"/>
    <dgm:cxn modelId="{B00B8A95-CF28-4446-B697-EAEA2E515AF2}" srcId="{739BB70D-3EF0-459E-9EFD-B05C45A96315}" destId="{18BAEB90-6F38-4B71-97C2-CE679052C1D7}" srcOrd="2" destOrd="0" parTransId="{7F853E46-64C4-4741-8C89-CBA09BFB55FE}" sibTransId="{E6B49697-70AB-4390-AA5C-93D551DB0A38}"/>
    <dgm:cxn modelId="{C6814F98-A65E-463D-9615-22D17E24C2F9}" type="presOf" srcId="{739BB70D-3EF0-459E-9EFD-B05C45A96315}" destId="{02E8F4F5-4EE1-4A01-8505-78C3BA1626C7}" srcOrd="0" destOrd="0" presId="urn:microsoft.com/office/officeart/2016/7/layout/LinearArrowProcessNumbered"/>
    <dgm:cxn modelId="{42CBA69B-C93E-4D9A-8EC1-0DD52E7F2FF7}" srcId="{739BB70D-3EF0-459E-9EFD-B05C45A96315}" destId="{90A06B38-00B8-4F52-969E-727560E77B33}" srcOrd="5" destOrd="0" parTransId="{AC83379D-0450-449B-8A1C-D1879BF7B6AC}" sibTransId="{B7D52255-C4C6-4C18-92FF-1E46B5460445}"/>
    <dgm:cxn modelId="{4D7A099D-AF8F-4DBC-8F18-9653CB23FB3C}" srcId="{739BB70D-3EF0-459E-9EFD-B05C45A96315}" destId="{BBB14566-D934-40ED-8CF8-8870CA51B021}" srcOrd="0" destOrd="0" parTransId="{EF91F896-4623-41BF-BB59-0EEDAA5F7E5C}" sibTransId="{F285992D-4570-445E-934F-E8DFD3397811}"/>
    <dgm:cxn modelId="{5DFE35A3-D0EC-45D6-BEFC-AC62496D4D4A}" type="presOf" srcId="{18BAEB90-6F38-4B71-97C2-CE679052C1D7}" destId="{0C8F10BF-2AF1-471B-91D6-3D6412BBAFB6}" srcOrd="0" destOrd="0" presId="urn:microsoft.com/office/officeart/2016/7/layout/LinearArrowProcessNumbered"/>
    <dgm:cxn modelId="{5A9BF9B2-6720-472B-946C-FD8A99E23ED9}" type="presOf" srcId="{B7D52255-C4C6-4C18-92FF-1E46B5460445}" destId="{42014031-636B-4F21-9677-4E27C9723200}" srcOrd="0" destOrd="0" presId="urn:microsoft.com/office/officeart/2016/7/layout/LinearArrowProcessNumbered"/>
    <dgm:cxn modelId="{45E990B7-22E4-45FD-8455-050F285887CA}" srcId="{739BB70D-3EF0-459E-9EFD-B05C45A96315}" destId="{93942D59-5561-46C7-828C-98A2A28081F0}" srcOrd="4" destOrd="0" parTransId="{126889AA-0C3D-44D8-B018-16F9532CCD48}" sibTransId="{14CCD337-4146-428E-8F41-88306C1D9CAE}"/>
    <dgm:cxn modelId="{A950D2BC-AC4E-49B5-B1BF-49F87322C718}" type="presOf" srcId="{E6B49697-70AB-4390-AA5C-93D551DB0A38}" destId="{2C1EFEC4-F0B4-4CEE-8BCD-CAEE11A5531E}" srcOrd="0" destOrd="0" presId="urn:microsoft.com/office/officeart/2016/7/layout/LinearArrowProcessNumbered"/>
    <dgm:cxn modelId="{3AEA76E4-D9F4-444E-BEDC-4CEF27D4634A}" type="presOf" srcId="{90A06B38-00B8-4F52-969E-727560E77B33}" destId="{9203CB7E-27D8-4916-9AA0-9E677A4AE4F0}" srcOrd="0" destOrd="0" presId="urn:microsoft.com/office/officeart/2016/7/layout/LinearArrowProcessNumbered"/>
    <dgm:cxn modelId="{8F2FAEE5-3267-4A92-92BA-2FC9854E0DE7}" type="presOf" srcId="{F285992D-4570-445E-934F-E8DFD3397811}" destId="{20D2E64A-E31A-47BE-AE52-DDB3A833F582}" srcOrd="0" destOrd="0" presId="urn:microsoft.com/office/officeart/2016/7/layout/LinearArrowProcessNumbered"/>
    <dgm:cxn modelId="{1BD27AEB-3D44-45D2-933F-86D568A61001}" type="presOf" srcId="{B28F7DE8-A5A2-4AB8-9A26-EE3E93DFC2D9}" destId="{66D3BC97-F40B-4B19-9B65-C77391C372D6}" srcOrd="0" destOrd="0" presId="urn:microsoft.com/office/officeart/2016/7/layout/LinearArrowProcessNumbered"/>
    <dgm:cxn modelId="{3F760DFC-DB65-4C69-9A45-B1893A2E9C89}" type="presOf" srcId="{62D8D410-C713-4E69-A810-C73E563B92FA}" destId="{FAE3BF71-FA21-4E1B-BD33-3CD9A95C95DD}" srcOrd="0" destOrd="0" presId="urn:microsoft.com/office/officeart/2016/7/layout/LinearArrowProcessNumbered"/>
    <dgm:cxn modelId="{F57C05FE-E635-4F87-9F84-49AC33752F30}" type="presOf" srcId="{BBB14566-D934-40ED-8CF8-8870CA51B021}" destId="{1C21E183-8DB7-4B6E-BBBD-93513F52D1F5}" srcOrd="0" destOrd="0" presId="urn:microsoft.com/office/officeart/2016/7/layout/LinearArrowProcessNumbered"/>
    <dgm:cxn modelId="{A550A1D7-AA1C-44AD-896E-DA57AD6B8B8D}" type="presParOf" srcId="{02E8F4F5-4EE1-4A01-8505-78C3BA1626C7}" destId="{2EFC5579-9345-4033-807E-8F3F81C06381}" srcOrd="0" destOrd="0" presId="urn:microsoft.com/office/officeart/2016/7/layout/LinearArrowProcessNumbered"/>
    <dgm:cxn modelId="{B4BCEDF0-88DC-459E-B73C-C31197B86E9A}" type="presParOf" srcId="{2EFC5579-9345-4033-807E-8F3F81C06381}" destId="{46A80E66-7DF2-448C-BAC8-C1AD5BB07D83}" srcOrd="0" destOrd="0" presId="urn:microsoft.com/office/officeart/2016/7/layout/LinearArrowProcessNumbered"/>
    <dgm:cxn modelId="{B56EB9A7-5527-4850-95ED-77746F7E6456}" type="presParOf" srcId="{2EFC5579-9345-4033-807E-8F3F81C06381}" destId="{4E6CBED0-0EB5-49F6-B02B-5375332DB151}" srcOrd="1" destOrd="0" presId="urn:microsoft.com/office/officeart/2016/7/layout/LinearArrowProcessNumbered"/>
    <dgm:cxn modelId="{193E655C-9F5C-4226-9CB8-757EAE0F91AF}" type="presParOf" srcId="{4E6CBED0-0EB5-49F6-B02B-5375332DB151}" destId="{F1DD76CB-A0A4-473C-887C-5970BF88DA90}" srcOrd="0" destOrd="0" presId="urn:microsoft.com/office/officeart/2016/7/layout/LinearArrowProcessNumbered"/>
    <dgm:cxn modelId="{78B5E1A8-1C16-4FF1-A643-39E76C7A95E7}" type="presParOf" srcId="{4E6CBED0-0EB5-49F6-B02B-5375332DB151}" destId="{AFB2D1DB-B181-4448-AEE3-677DC17F4DC9}" srcOrd="1" destOrd="0" presId="urn:microsoft.com/office/officeart/2016/7/layout/LinearArrowProcessNumbered"/>
    <dgm:cxn modelId="{CCF3BE68-1E5B-4883-A7CB-A192F0A3EB1F}" type="presParOf" srcId="{4E6CBED0-0EB5-49F6-B02B-5375332DB151}" destId="{20D2E64A-E31A-47BE-AE52-DDB3A833F582}" srcOrd="2" destOrd="0" presId="urn:microsoft.com/office/officeart/2016/7/layout/LinearArrowProcessNumbered"/>
    <dgm:cxn modelId="{082D45EC-EE8D-4843-B6C2-E03B6BC2F76B}" type="presParOf" srcId="{4E6CBED0-0EB5-49F6-B02B-5375332DB151}" destId="{8262ED4D-D21D-4EDC-B333-FC3CCC1037B6}" srcOrd="3" destOrd="0" presId="urn:microsoft.com/office/officeart/2016/7/layout/LinearArrowProcessNumbered"/>
    <dgm:cxn modelId="{B10751B3-CBDF-49D4-8655-CE7E6783E43C}" type="presParOf" srcId="{2EFC5579-9345-4033-807E-8F3F81C06381}" destId="{1C21E183-8DB7-4B6E-BBBD-93513F52D1F5}" srcOrd="2" destOrd="0" presId="urn:microsoft.com/office/officeart/2016/7/layout/LinearArrowProcessNumbered"/>
    <dgm:cxn modelId="{473B9640-8FFE-496F-8741-EB43D268FB73}" type="presParOf" srcId="{02E8F4F5-4EE1-4A01-8505-78C3BA1626C7}" destId="{73A0D501-63C6-4039-B780-22B21E60F7CF}" srcOrd="1" destOrd="0" presId="urn:microsoft.com/office/officeart/2016/7/layout/LinearArrowProcessNumbered"/>
    <dgm:cxn modelId="{D98564F9-B11D-4275-8DA7-23FB8E9042E6}" type="presParOf" srcId="{02E8F4F5-4EE1-4A01-8505-78C3BA1626C7}" destId="{31331E0C-F755-4A63-ABF6-0C7E737CA2DC}" srcOrd="2" destOrd="0" presId="urn:microsoft.com/office/officeart/2016/7/layout/LinearArrowProcessNumbered"/>
    <dgm:cxn modelId="{F8FF5184-9CC0-42C6-A258-8582EC72CE19}" type="presParOf" srcId="{31331E0C-F755-4A63-ABF6-0C7E737CA2DC}" destId="{FB5EFE70-B699-4135-9CA0-0C7B112593DF}" srcOrd="0" destOrd="0" presId="urn:microsoft.com/office/officeart/2016/7/layout/LinearArrowProcessNumbered"/>
    <dgm:cxn modelId="{F12E37A2-54A5-49A8-ABBA-9CD9039FB42B}" type="presParOf" srcId="{31331E0C-F755-4A63-ABF6-0C7E737CA2DC}" destId="{33B2935E-AF5C-4624-9657-33E122EA27DF}" srcOrd="1" destOrd="0" presId="urn:microsoft.com/office/officeart/2016/7/layout/LinearArrowProcessNumbered"/>
    <dgm:cxn modelId="{233B4089-E795-4AE0-8E6D-C62326289281}" type="presParOf" srcId="{33B2935E-AF5C-4624-9657-33E122EA27DF}" destId="{A509F7D2-B96D-4BEE-AD41-0E776C8F856E}" srcOrd="0" destOrd="0" presId="urn:microsoft.com/office/officeart/2016/7/layout/LinearArrowProcessNumbered"/>
    <dgm:cxn modelId="{FA0F5DFC-992E-4041-867D-CF15A8DD0E4B}" type="presParOf" srcId="{33B2935E-AF5C-4624-9657-33E122EA27DF}" destId="{9AA7372A-3E60-4D17-9327-13E01CE41FB6}" srcOrd="1" destOrd="0" presId="urn:microsoft.com/office/officeart/2016/7/layout/LinearArrowProcessNumbered"/>
    <dgm:cxn modelId="{D3B7A680-1AB2-42C0-AE37-879385C54379}" type="presParOf" srcId="{33B2935E-AF5C-4624-9657-33E122EA27DF}" destId="{4948AE72-7825-4DCF-8952-A88B842044F1}" srcOrd="2" destOrd="0" presId="urn:microsoft.com/office/officeart/2016/7/layout/LinearArrowProcessNumbered"/>
    <dgm:cxn modelId="{368C3D54-E955-49E4-A412-9AD7D9C22B93}" type="presParOf" srcId="{33B2935E-AF5C-4624-9657-33E122EA27DF}" destId="{A8DAD988-A64E-4A05-A1F3-D2D0A7C29AFC}" srcOrd="3" destOrd="0" presId="urn:microsoft.com/office/officeart/2016/7/layout/LinearArrowProcessNumbered"/>
    <dgm:cxn modelId="{52E27C83-C505-4816-AB0D-B797BEE4C4D7}" type="presParOf" srcId="{31331E0C-F755-4A63-ABF6-0C7E737CA2DC}" destId="{C013D360-10F8-4821-AE66-63F82D3CEDD5}" srcOrd="2" destOrd="0" presId="urn:microsoft.com/office/officeart/2016/7/layout/LinearArrowProcessNumbered"/>
    <dgm:cxn modelId="{A276310A-8A5B-4BAD-8A55-4049B5AB638B}" type="presParOf" srcId="{02E8F4F5-4EE1-4A01-8505-78C3BA1626C7}" destId="{C4100170-803B-46F1-B104-831BBE6AAD02}" srcOrd="3" destOrd="0" presId="urn:microsoft.com/office/officeart/2016/7/layout/LinearArrowProcessNumbered"/>
    <dgm:cxn modelId="{27B36EBB-A90D-41D2-8D1B-4908D7C5EB86}" type="presParOf" srcId="{02E8F4F5-4EE1-4A01-8505-78C3BA1626C7}" destId="{F3694E83-346C-4F71-977D-7F6EB844520D}" srcOrd="4" destOrd="0" presId="urn:microsoft.com/office/officeart/2016/7/layout/LinearArrowProcessNumbered"/>
    <dgm:cxn modelId="{EDF44ECB-8AF6-405E-92CE-E0A3573694DA}" type="presParOf" srcId="{F3694E83-346C-4F71-977D-7F6EB844520D}" destId="{D0A039BF-130F-4227-9D89-DA4DE7E3CCD6}" srcOrd="0" destOrd="0" presId="urn:microsoft.com/office/officeart/2016/7/layout/LinearArrowProcessNumbered"/>
    <dgm:cxn modelId="{FCEA51FB-E89C-4958-ADD3-3271B618C518}" type="presParOf" srcId="{F3694E83-346C-4F71-977D-7F6EB844520D}" destId="{96DD4B6F-6E20-4E47-B7BC-D0B4CE54959B}" srcOrd="1" destOrd="0" presId="urn:microsoft.com/office/officeart/2016/7/layout/LinearArrowProcessNumbered"/>
    <dgm:cxn modelId="{8814CCB8-C17E-440F-AD27-CA820A79CF9D}" type="presParOf" srcId="{96DD4B6F-6E20-4E47-B7BC-D0B4CE54959B}" destId="{60868B13-705F-445C-8306-9F18525C321D}" srcOrd="0" destOrd="0" presId="urn:microsoft.com/office/officeart/2016/7/layout/LinearArrowProcessNumbered"/>
    <dgm:cxn modelId="{2BAABE79-9765-4C8F-8DAB-772E846F51E8}" type="presParOf" srcId="{96DD4B6F-6E20-4E47-B7BC-D0B4CE54959B}" destId="{44579457-B148-464A-9532-1FF1E62E6A0B}" srcOrd="1" destOrd="0" presId="urn:microsoft.com/office/officeart/2016/7/layout/LinearArrowProcessNumbered"/>
    <dgm:cxn modelId="{49B34293-C8DE-475D-AE4A-9F34688FC25A}" type="presParOf" srcId="{96DD4B6F-6E20-4E47-B7BC-D0B4CE54959B}" destId="{2C1EFEC4-F0B4-4CEE-8BCD-CAEE11A5531E}" srcOrd="2" destOrd="0" presId="urn:microsoft.com/office/officeart/2016/7/layout/LinearArrowProcessNumbered"/>
    <dgm:cxn modelId="{058B5CE3-BBDA-4A67-BB5C-8144E7E8F35C}" type="presParOf" srcId="{96DD4B6F-6E20-4E47-B7BC-D0B4CE54959B}" destId="{385A5678-A946-4731-8484-207069AF5913}" srcOrd="3" destOrd="0" presId="urn:microsoft.com/office/officeart/2016/7/layout/LinearArrowProcessNumbered"/>
    <dgm:cxn modelId="{0625AEB0-C301-441A-9105-A3C4D257CC9C}" type="presParOf" srcId="{F3694E83-346C-4F71-977D-7F6EB844520D}" destId="{0C8F10BF-2AF1-471B-91D6-3D6412BBAFB6}" srcOrd="2" destOrd="0" presId="urn:microsoft.com/office/officeart/2016/7/layout/LinearArrowProcessNumbered"/>
    <dgm:cxn modelId="{CB9C9F16-B5F0-460D-A82B-D7EF3232A5CD}" type="presParOf" srcId="{02E8F4F5-4EE1-4A01-8505-78C3BA1626C7}" destId="{89CBBA29-338E-4BB4-B7F1-E84FCFABF99B}" srcOrd="5" destOrd="0" presId="urn:microsoft.com/office/officeart/2016/7/layout/LinearArrowProcessNumbered"/>
    <dgm:cxn modelId="{015D6426-BC37-4DBA-A799-72160A07190D}" type="presParOf" srcId="{02E8F4F5-4EE1-4A01-8505-78C3BA1626C7}" destId="{88FD77EE-1FDF-40C0-8382-C49C7B6B75A5}" srcOrd="6" destOrd="0" presId="urn:microsoft.com/office/officeart/2016/7/layout/LinearArrowProcessNumbered"/>
    <dgm:cxn modelId="{5C104040-D605-4D6E-B5F9-9D35A6F0CDEC}" type="presParOf" srcId="{88FD77EE-1FDF-40C0-8382-C49C7B6B75A5}" destId="{5AA91EA5-C7F0-4C99-AF5E-2D06B57BAF31}" srcOrd="0" destOrd="0" presId="urn:microsoft.com/office/officeart/2016/7/layout/LinearArrowProcessNumbered"/>
    <dgm:cxn modelId="{41017929-C239-4FBD-8BB0-9FE8F71B896B}" type="presParOf" srcId="{88FD77EE-1FDF-40C0-8382-C49C7B6B75A5}" destId="{3D3E4BE8-41A0-404C-BC7C-46EDFAC19DFB}" srcOrd="1" destOrd="0" presId="urn:microsoft.com/office/officeart/2016/7/layout/LinearArrowProcessNumbered"/>
    <dgm:cxn modelId="{18498906-1D8D-4BEA-8DE0-BFE77CAC2FA6}" type="presParOf" srcId="{3D3E4BE8-41A0-404C-BC7C-46EDFAC19DFB}" destId="{1C2F3C9E-9371-49D3-9979-75B0ACA113D2}" srcOrd="0" destOrd="0" presId="urn:microsoft.com/office/officeart/2016/7/layout/LinearArrowProcessNumbered"/>
    <dgm:cxn modelId="{D5C1F4EC-5CC3-454E-8183-9FDA07169A00}" type="presParOf" srcId="{3D3E4BE8-41A0-404C-BC7C-46EDFAC19DFB}" destId="{3C848A84-C1FE-4CE7-B25F-84D532613291}" srcOrd="1" destOrd="0" presId="urn:microsoft.com/office/officeart/2016/7/layout/LinearArrowProcessNumbered"/>
    <dgm:cxn modelId="{C1C57AF4-EDCB-41CE-AE0B-48A32C882507}" type="presParOf" srcId="{3D3E4BE8-41A0-404C-BC7C-46EDFAC19DFB}" destId="{7E539D37-515A-4BF6-AC43-BF8E99D1E049}" srcOrd="2" destOrd="0" presId="urn:microsoft.com/office/officeart/2016/7/layout/LinearArrowProcessNumbered"/>
    <dgm:cxn modelId="{D0571946-C7E6-430F-82FE-7330DC760E35}" type="presParOf" srcId="{3D3E4BE8-41A0-404C-BC7C-46EDFAC19DFB}" destId="{4A17B12A-B57E-44E7-9B00-8EBCC887A726}" srcOrd="3" destOrd="0" presId="urn:microsoft.com/office/officeart/2016/7/layout/LinearArrowProcessNumbered"/>
    <dgm:cxn modelId="{5412B600-9053-4B91-A468-86CE3BE6CEBB}" type="presParOf" srcId="{88FD77EE-1FDF-40C0-8382-C49C7B6B75A5}" destId="{FAE3BF71-FA21-4E1B-BD33-3CD9A95C95DD}" srcOrd="2" destOrd="0" presId="urn:microsoft.com/office/officeart/2016/7/layout/LinearArrowProcessNumbered"/>
    <dgm:cxn modelId="{0751E8F8-C559-4C75-9AA4-AA5E9E1F345D}" type="presParOf" srcId="{02E8F4F5-4EE1-4A01-8505-78C3BA1626C7}" destId="{A5512A21-4EF7-48F3-B380-EC5D1C768509}" srcOrd="7" destOrd="0" presId="urn:microsoft.com/office/officeart/2016/7/layout/LinearArrowProcessNumbered"/>
    <dgm:cxn modelId="{72F9947E-0782-4807-BE76-3C61F10471E2}" type="presParOf" srcId="{02E8F4F5-4EE1-4A01-8505-78C3BA1626C7}" destId="{88E67EC3-C5DA-4C55-BEF5-8C0C08561A7D}" srcOrd="8" destOrd="0" presId="urn:microsoft.com/office/officeart/2016/7/layout/LinearArrowProcessNumbered"/>
    <dgm:cxn modelId="{59297030-4B56-432E-AB21-B303970F05EC}" type="presParOf" srcId="{88E67EC3-C5DA-4C55-BEF5-8C0C08561A7D}" destId="{6B390108-442C-4E93-B7DC-72A831F0CE33}" srcOrd="0" destOrd="0" presId="urn:microsoft.com/office/officeart/2016/7/layout/LinearArrowProcessNumbered"/>
    <dgm:cxn modelId="{926DA3B2-E3D9-40F4-8B47-EB5B89DE1522}" type="presParOf" srcId="{88E67EC3-C5DA-4C55-BEF5-8C0C08561A7D}" destId="{C66D5975-8E1A-4124-A261-72A996F29A76}" srcOrd="1" destOrd="0" presId="urn:microsoft.com/office/officeart/2016/7/layout/LinearArrowProcessNumbered"/>
    <dgm:cxn modelId="{F53D4DB4-FF32-4CE0-AAE6-5D62AF813CD3}" type="presParOf" srcId="{C66D5975-8E1A-4124-A261-72A996F29A76}" destId="{83A25623-1B65-472B-B46E-927ACB158C10}" srcOrd="0" destOrd="0" presId="urn:microsoft.com/office/officeart/2016/7/layout/LinearArrowProcessNumbered"/>
    <dgm:cxn modelId="{3D123010-E88B-437E-AC3D-5179934FC551}" type="presParOf" srcId="{C66D5975-8E1A-4124-A261-72A996F29A76}" destId="{D032E430-2582-4DA9-8575-F8724A766A32}" srcOrd="1" destOrd="0" presId="urn:microsoft.com/office/officeart/2016/7/layout/LinearArrowProcessNumbered"/>
    <dgm:cxn modelId="{F1D8E24B-0915-47F8-92B5-C17BEFF459D5}" type="presParOf" srcId="{C66D5975-8E1A-4124-A261-72A996F29A76}" destId="{127F4512-7786-440B-AC93-0F8935BC71A2}" srcOrd="2" destOrd="0" presId="urn:microsoft.com/office/officeart/2016/7/layout/LinearArrowProcessNumbered"/>
    <dgm:cxn modelId="{C296A2E3-B56A-4876-922D-88E972D7EC0E}" type="presParOf" srcId="{C66D5975-8E1A-4124-A261-72A996F29A76}" destId="{BB8A1D13-ED99-4EBE-9A83-91CAB478F35A}" srcOrd="3" destOrd="0" presId="urn:microsoft.com/office/officeart/2016/7/layout/LinearArrowProcessNumbered"/>
    <dgm:cxn modelId="{01B971D1-486F-4517-86D4-967939E8F0CC}" type="presParOf" srcId="{88E67EC3-C5DA-4C55-BEF5-8C0C08561A7D}" destId="{388CE173-7448-4852-BA64-319C57081BCB}" srcOrd="2" destOrd="0" presId="urn:microsoft.com/office/officeart/2016/7/layout/LinearArrowProcessNumbered"/>
    <dgm:cxn modelId="{9741A26E-C5AE-49E8-A94B-980303C84A50}" type="presParOf" srcId="{02E8F4F5-4EE1-4A01-8505-78C3BA1626C7}" destId="{9A204FFE-D535-457D-B44C-F9BD53E59BA8}" srcOrd="9" destOrd="0" presId="urn:microsoft.com/office/officeart/2016/7/layout/LinearArrowProcessNumbered"/>
    <dgm:cxn modelId="{06FBE4CA-7C45-48AD-8206-0099489204A0}" type="presParOf" srcId="{02E8F4F5-4EE1-4A01-8505-78C3BA1626C7}" destId="{5A884890-F721-417E-8F3D-F209382490F5}" srcOrd="10" destOrd="0" presId="urn:microsoft.com/office/officeart/2016/7/layout/LinearArrowProcessNumbered"/>
    <dgm:cxn modelId="{056F7A2C-0281-4202-87DE-E2F95BCD6847}" type="presParOf" srcId="{5A884890-F721-417E-8F3D-F209382490F5}" destId="{A78BF73F-C329-460C-B002-8144E25C4160}" srcOrd="0" destOrd="0" presId="urn:microsoft.com/office/officeart/2016/7/layout/LinearArrowProcessNumbered"/>
    <dgm:cxn modelId="{DCAB4F7F-1F12-431A-AE70-71ECB3537CA0}" type="presParOf" srcId="{5A884890-F721-417E-8F3D-F209382490F5}" destId="{DBB014C5-A343-4FF7-971A-E6D81FFAF0EF}" srcOrd="1" destOrd="0" presId="urn:microsoft.com/office/officeart/2016/7/layout/LinearArrowProcessNumbered"/>
    <dgm:cxn modelId="{DA8B74F6-6273-49F9-A2E7-EEC6477F50AE}" type="presParOf" srcId="{DBB014C5-A343-4FF7-971A-E6D81FFAF0EF}" destId="{04F2CAB7-61F2-412F-AB86-2624CD2FDD85}" srcOrd="0" destOrd="0" presId="urn:microsoft.com/office/officeart/2016/7/layout/LinearArrowProcessNumbered"/>
    <dgm:cxn modelId="{5E6E1978-F33F-4407-82FB-ECC0D1BAB333}" type="presParOf" srcId="{DBB014C5-A343-4FF7-971A-E6D81FFAF0EF}" destId="{F800CF90-1B59-48CA-91A6-CE52D44BB1AA}" srcOrd="1" destOrd="0" presId="urn:microsoft.com/office/officeart/2016/7/layout/LinearArrowProcessNumbered"/>
    <dgm:cxn modelId="{8153EC90-A656-4AA7-B546-A4E1ACCF9580}" type="presParOf" srcId="{DBB014C5-A343-4FF7-971A-E6D81FFAF0EF}" destId="{42014031-636B-4F21-9677-4E27C9723200}" srcOrd="2" destOrd="0" presId="urn:microsoft.com/office/officeart/2016/7/layout/LinearArrowProcessNumbered"/>
    <dgm:cxn modelId="{E18A06BB-EEDC-4711-80EB-5D3AFBA16320}" type="presParOf" srcId="{DBB014C5-A343-4FF7-971A-E6D81FFAF0EF}" destId="{77E66D13-11D1-4926-9D7A-CB5860D4257F}" srcOrd="3" destOrd="0" presId="urn:microsoft.com/office/officeart/2016/7/layout/LinearArrowProcessNumbered"/>
    <dgm:cxn modelId="{54810759-2E6F-47FA-8E7D-B8736F0115B4}" type="presParOf" srcId="{5A884890-F721-417E-8F3D-F209382490F5}" destId="{9203CB7E-27D8-4916-9AA0-9E677A4AE4F0}" srcOrd="2" destOrd="0" presId="urn:microsoft.com/office/officeart/2016/7/layout/LinearArrowProcessNumbered"/>
    <dgm:cxn modelId="{A0CF4280-4357-4166-919F-1461D36E3942}" type="presParOf" srcId="{02E8F4F5-4EE1-4A01-8505-78C3BA1626C7}" destId="{E4630D1D-C7F3-4D19-B8F6-2ABD21136548}" srcOrd="11" destOrd="0" presId="urn:microsoft.com/office/officeart/2016/7/layout/LinearArrowProcessNumbered"/>
    <dgm:cxn modelId="{284F7353-1435-4CE9-9FB2-2FF331F45310}" type="presParOf" srcId="{02E8F4F5-4EE1-4A01-8505-78C3BA1626C7}" destId="{E86D1420-A93B-4FDD-8975-4DD12DEB7AF6}" srcOrd="12" destOrd="0" presId="urn:microsoft.com/office/officeart/2016/7/layout/LinearArrowProcessNumbered"/>
    <dgm:cxn modelId="{70DC22CB-080B-476B-B30F-81E0E2B6C4E9}" type="presParOf" srcId="{E86D1420-A93B-4FDD-8975-4DD12DEB7AF6}" destId="{3B734DC9-4104-43E8-822C-8BA567CCBACB}" srcOrd="0" destOrd="0" presId="urn:microsoft.com/office/officeart/2016/7/layout/LinearArrowProcessNumbered"/>
    <dgm:cxn modelId="{AA9FB211-5C7C-4DE0-90F3-9F8B3B37004D}" type="presParOf" srcId="{E86D1420-A93B-4FDD-8975-4DD12DEB7AF6}" destId="{212E9A1F-1960-4933-9A66-101E2F82DE5F}" srcOrd="1" destOrd="0" presId="urn:microsoft.com/office/officeart/2016/7/layout/LinearArrowProcessNumbered"/>
    <dgm:cxn modelId="{ABBB335E-2A6D-47B6-B27D-1A3FAE204C5E}" type="presParOf" srcId="{212E9A1F-1960-4933-9A66-101E2F82DE5F}" destId="{D32E6085-30A8-452F-833A-D82F163F3C6B}" srcOrd="0" destOrd="0" presId="urn:microsoft.com/office/officeart/2016/7/layout/LinearArrowProcessNumbered"/>
    <dgm:cxn modelId="{DBC9BF39-A30E-4B24-95E8-97CDDF13EC53}" type="presParOf" srcId="{212E9A1F-1960-4933-9A66-101E2F82DE5F}" destId="{4EAD66E2-1321-45BE-ABEA-D638B69E2214}" srcOrd="1" destOrd="0" presId="urn:microsoft.com/office/officeart/2016/7/layout/LinearArrowProcessNumbered"/>
    <dgm:cxn modelId="{89F36F37-A8EE-41D4-B63F-D3241E1368D3}" type="presParOf" srcId="{212E9A1F-1960-4933-9A66-101E2F82DE5F}" destId="{66D3BC97-F40B-4B19-9B65-C77391C372D6}" srcOrd="2" destOrd="0" presId="urn:microsoft.com/office/officeart/2016/7/layout/LinearArrowProcessNumbered"/>
    <dgm:cxn modelId="{7BFC8EFB-831B-4732-95A6-29A40CBD427B}" type="presParOf" srcId="{212E9A1F-1960-4933-9A66-101E2F82DE5F}" destId="{D81A2CDC-EEE6-4157-AF8B-84C867E025A3}" srcOrd="3" destOrd="0" presId="urn:microsoft.com/office/officeart/2016/7/layout/LinearArrowProcessNumbered"/>
    <dgm:cxn modelId="{F27E2916-00AF-402D-8614-2498B15E0105}" type="presParOf" srcId="{E86D1420-A93B-4FDD-8975-4DD12DEB7AF6}" destId="{1B00664B-F087-4DE7-8D40-50B0018D6FC9}"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CC25DE8-515C-4EEB-B18B-CA703811D81F}" type="doc">
      <dgm:prSet loTypeId="urn:microsoft.com/office/officeart/2005/8/layout/process1" loCatId="process" qsTypeId="urn:microsoft.com/office/officeart/2005/8/quickstyle/simple1" qsCatId="simple" csTypeId="urn:microsoft.com/office/officeart/2005/8/colors/accent1_2" csCatId="accent1" phldr="1"/>
      <dgm:spPr/>
    </dgm:pt>
    <dgm:pt modelId="{E0F7F753-A898-4AA1-B12A-12C993BC1660}">
      <dgm:prSet phldrT="[Text]"/>
      <dgm:spPr>
        <a:solidFill>
          <a:schemeClr val="accent2"/>
        </a:solidFill>
      </dgm:spPr>
      <dgm:t>
        <a:bodyPr/>
        <a:lstStyle/>
        <a:p>
          <a:r>
            <a:rPr lang="en-US"/>
            <a:t>CLEAN</a:t>
          </a:r>
          <a:endParaRPr lang="en-CA"/>
        </a:p>
      </dgm:t>
    </dgm:pt>
    <dgm:pt modelId="{C78ED253-3246-4256-B561-BD6A43DD52A8}" type="parTrans" cxnId="{0336B9E8-9D28-42F8-B7F4-0B193C5C0960}">
      <dgm:prSet/>
      <dgm:spPr/>
      <dgm:t>
        <a:bodyPr/>
        <a:lstStyle/>
        <a:p>
          <a:endParaRPr lang="en-CA"/>
        </a:p>
      </dgm:t>
    </dgm:pt>
    <dgm:pt modelId="{6BC7DCFD-90C1-4C47-95CE-065D1EE88B6D}" type="sibTrans" cxnId="{0336B9E8-9D28-42F8-B7F4-0B193C5C0960}">
      <dgm:prSet/>
      <dgm:spPr>
        <a:solidFill>
          <a:schemeClr val="accent2">
            <a:lumMod val="40000"/>
            <a:lumOff val="60000"/>
          </a:schemeClr>
        </a:solidFill>
      </dgm:spPr>
      <dgm:t>
        <a:bodyPr/>
        <a:lstStyle/>
        <a:p>
          <a:endParaRPr lang="en-CA"/>
        </a:p>
      </dgm:t>
    </dgm:pt>
    <dgm:pt modelId="{6D5DDFC7-019C-417F-A815-AA5C2DF79649}">
      <dgm:prSet phldrT="[Text]"/>
      <dgm:spPr>
        <a:solidFill>
          <a:schemeClr val="accent2"/>
        </a:solidFill>
      </dgm:spPr>
      <dgm:t>
        <a:bodyPr/>
        <a:lstStyle/>
        <a:p>
          <a:r>
            <a:rPr lang="en-US"/>
            <a:t>DISINFECT</a:t>
          </a:r>
          <a:endParaRPr lang="en-CA"/>
        </a:p>
      </dgm:t>
    </dgm:pt>
    <dgm:pt modelId="{32C81904-4F80-4434-8761-73546F51EDA8}" type="parTrans" cxnId="{8DBA9AF7-3992-4AA2-8261-48BEC69CABBD}">
      <dgm:prSet/>
      <dgm:spPr/>
      <dgm:t>
        <a:bodyPr/>
        <a:lstStyle/>
        <a:p>
          <a:endParaRPr lang="en-CA"/>
        </a:p>
      </dgm:t>
    </dgm:pt>
    <dgm:pt modelId="{691A0972-ACD9-49CE-AC18-77824A5335AC}" type="sibTrans" cxnId="{8DBA9AF7-3992-4AA2-8261-48BEC69CABBD}">
      <dgm:prSet/>
      <dgm:spPr/>
      <dgm:t>
        <a:bodyPr/>
        <a:lstStyle/>
        <a:p>
          <a:endParaRPr lang="en-CA"/>
        </a:p>
      </dgm:t>
    </dgm:pt>
    <dgm:pt modelId="{5D503B8B-096A-4C15-8590-932EB09346DF}" type="pres">
      <dgm:prSet presAssocID="{6CC25DE8-515C-4EEB-B18B-CA703811D81F}" presName="Name0" presStyleCnt="0">
        <dgm:presLayoutVars>
          <dgm:dir/>
          <dgm:resizeHandles val="exact"/>
        </dgm:presLayoutVars>
      </dgm:prSet>
      <dgm:spPr/>
    </dgm:pt>
    <dgm:pt modelId="{58165B10-4A3F-469A-99CD-8B40F485F46B}" type="pres">
      <dgm:prSet presAssocID="{E0F7F753-A898-4AA1-B12A-12C993BC1660}" presName="node" presStyleLbl="node1" presStyleIdx="0" presStyleCnt="2">
        <dgm:presLayoutVars>
          <dgm:bulletEnabled val="1"/>
        </dgm:presLayoutVars>
      </dgm:prSet>
      <dgm:spPr/>
    </dgm:pt>
    <dgm:pt modelId="{0C754939-FF6E-4519-B68E-16A1B8225675}" type="pres">
      <dgm:prSet presAssocID="{6BC7DCFD-90C1-4C47-95CE-065D1EE88B6D}" presName="sibTrans" presStyleLbl="sibTrans2D1" presStyleIdx="0" presStyleCnt="1"/>
      <dgm:spPr/>
    </dgm:pt>
    <dgm:pt modelId="{DC5CE6EC-3BA9-4655-BC57-5575AD88684C}" type="pres">
      <dgm:prSet presAssocID="{6BC7DCFD-90C1-4C47-95CE-065D1EE88B6D}" presName="connectorText" presStyleLbl="sibTrans2D1" presStyleIdx="0" presStyleCnt="1"/>
      <dgm:spPr/>
    </dgm:pt>
    <dgm:pt modelId="{150264DD-DD33-48A9-9999-1B481E776ABC}" type="pres">
      <dgm:prSet presAssocID="{6D5DDFC7-019C-417F-A815-AA5C2DF79649}" presName="node" presStyleLbl="node1" presStyleIdx="1" presStyleCnt="2" custLinFactNeighborX="-13702">
        <dgm:presLayoutVars>
          <dgm:bulletEnabled val="1"/>
        </dgm:presLayoutVars>
      </dgm:prSet>
      <dgm:spPr/>
    </dgm:pt>
  </dgm:ptLst>
  <dgm:cxnLst>
    <dgm:cxn modelId="{86E3F811-82F0-4054-8422-8511D8C077EC}" type="presOf" srcId="{6D5DDFC7-019C-417F-A815-AA5C2DF79649}" destId="{150264DD-DD33-48A9-9999-1B481E776ABC}" srcOrd="0" destOrd="0" presId="urn:microsoft.com/office/officeart/2005/8/layout/process1"/>
    <dgm:cxn modelId="{2121CA2E-0980-4881-8C95-135BD60726CC}" type="presOf" srcId="{6BC7DCFD-90C1-4C47-95CE-065D1EE88B6D}" destId="{0C754939-FF6E-4519-B68E-16A1B8225675}" srcOrd="0" destOrd="0" presId="urn:microsoft.com/office/officeart/2005/8/layout/process1"/>
    <dgm:cxn modelId="{7B55A940-6E25-47B6-ABE5-05A2D907EC16}" type="presOf" srcId="{6BC7DCFD-90C1-4C47-95CE-065D1EE88B6D}" destId="{DC5CE6EC-3BA9-4655-BC57-5575AD88684C}" srcOrd="1" destOrd="0" presId="urn:microsoft.com/office/officeart/2005/8/layout/process1"/>
    <dgm:cxn modelId="{12A7E96A-33EF-4D27-8D56-320E660B34D8}" type="presOf" srcId="{E0F7F753-A898-4AA1-B12A-12C993BC1660}" destId="{58165B10-4A3F-469A-99CD-8B40F485F46B}" srcOrd="0" destOrd="0" presId="urn:microsoft.com/office/officeart/2005/8/layout/process1"/>
    <dgm:cxn modelId="{25AE3952-D26F-4E02-98A0-EB18B3C7FB4A}" type="presOf" srcId="{6CC25DE8-515C-4EEB-B18B-CA703811D81F}" destId="{5D503B8B-096A-4C15-8590-932EB09346DF}" srcOrd="0" destOrd="0" presId="urn:microsoft.com/office/officeart/2005/8/layout/process1"/>
    <dgm:cxn modelId="{0336B9E8-9D28-42F8-B7F4-0B193C5C0960}" srcId="{6CC25DE8-515C-4EEB-B18B-CA703811D81F}" destId="{E0F7F753-A898-4AA1-B12A-12C993BC1660}" srcOrd="0" destOrd="0" parTransId="{C78ED253-3246-4256-B561-BD6A43DD52A8}" sibTransId="{6BC7DCFD-90C1-4C47-95CE-065D1EE88B6D}"/>
    <dgm:cxn modelId="{8DBA9AF7-3992-4AA2-8261-48BEC69CABBD}" srcId="{6CC25DE8-515C-4EEB-B18B-CA703811D81F}" destId="{6D5DDFC7-019C-417F-A815-AA5C2DF79649}" srcOrd="1" destOrd="0" parTransId="{32C81904-4F80-4434-8761-73546F51EDA8}" sibTransId="{691A0972-ACD9-49CE-AC18-77824A5335AC}"/>
    <dgm:cxn modelId="{6339CF28-F77E-4F5D-9A16-63BE2E456EC0}" type="presParOf" srcId="{5D503B8B-096A-4C15-8590-932EB09346DF}" destId="{58165B10-4A3F-469A-99CD-8B40F485F46B}" srcOrd="0" destOrd="0" presId="urn:microsoft.com/office/officeart/2005/8/layout/process1"/>
    <dgm:cxn modelId="{133C5606-F101-4BEE-9C8C-CBB166139395}" type="presParOf" srcId="{5D503B8B-096A-4C15-8590-932EB09346DF}" destId="{0C754939-FF6E-4519-B68E-16A1B8225675}" srcOrd="1" destOrd="0" presId="urn:microsoft.com/office/officeart/2005/8/layout/process1"/>
    <dgm:cxn modelId="{51A0F02A-0D26-459A-88A4-8C2E52FF546E}" type="presParOf" srcId="{0C754939-FF6E-4519-B68E-16A1B8225675}" destId="{DC5CE6EC-3BA9-4655-BC57-5575AD88684C}" srcOrd="0" destOrd="0" presId="urn:microsoft.com/office/officeart/2005/8/layout/process1"/>
    <dgm:cxn modelId="{950EAA72-DF0F-419F-A1AA-F4D6411850A0}" type="presParOf" srcId="{5D503B8B-096A-4C15-8590-932EB09346DF}" destId="{150264DD-DD33-48A9-9999-1B481E776ABC}"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34149D2-FDE3-45CA-AE02-539F7DA623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6DA90CC4-99EE-4D93-BFA9-66A7412C2473}">
      <dgm:prSet/>
      <dgm:spPr>
        <a:solidFill>
          <a:schemeClr val="accent2"/>
        </a:solidFill>
      </dgm:spPr>
      <dgm:t>
        <a:bodyPr/>
        <a:lstStyle/>
        <a:p>
          <a:r>
            <a:rPr lang="en-US" b="0" i="0"/>
            <a:t>Use  designated floor cleaner. Do not double-dip cloths or mops into the cleaning solution</a:t>
          </a:r>
          <a:endParaRPr lang="en-CA"/>
        </a:p>
      </dgm:t>
    </dgm:pt>
    <dgm:pt modelId="{3CF91592-4685-4DCD-946A-707135F4426D}" type="parTrans" cxnId="{CD35688B-C928-41FA-9167-5CBE70071A79}">
      <dgm:prSet/>
      <dgm:spPr/>
      <dgm:t>
        <a:bodyPr/>
        <a:lstStyle/>
        <a:p>
          <a:endParaRPr lang="en-CA"/>
        </a:p>
      </dgm:t>
    </dgm:pt>
    <dgm:pt modelId="{7A10855C-CF6D-4E00-8E65-8F54E497C15F}" type="sibTrans" cxnId="{CD35688B-C928-41FA-9167-5CBE70071A79}">
      <dgm:prSet/>
      <dgm:spPr/>
      <dgm:t>
        <a:bodyPr/>
        <a:lstStyle/>
        <a:p>
          <a:endParaRPr lang="en-CA"/>
        </a:p>
      </dgm:t>
    </dgm:pt>
    <dgm:pt modelId="{2226E306-4F5B-428D-9E30-13E66BB53200}">
      <dgm:prSet/>
      <dgm:spPr>
        <a:solidFill>
          <a:schemeClr val="accent2"/>
        </a:solidFill>
      </dgm:spPr>
      <dgm:t>
        <a:bodyPr/>
        <a:lstStyle/>
        <a:p>
          <a:r>
            <a:rPr lang="en-US" b="0" i="0"/>
            <a:t>Do not “top up” liquid soaps or alcohol hand rubs</a:t>
          </a:r>
          <a:endParaRPr lang="en-CA"/>
        </a:p>
      </dgm:t>
    </dgm:pt>
    <dgm:pt modelId="{CAF8E1C8-0962-4BC2-AF0C-E8F3FD865430}" type="parTrans" cxnId="{EB08B826-DA8D-4932-B4C3-946A7FA396BA}">
      <dgm:prSet/>
      <dgm:spPr/>
      <dgm:t>
        <a:bodyPr/>
        <a:lstStyle/>
        <a:p>
          <a:endParaRPr lang="en-CA"/>
        </a:p>
      </dgm:t>
    </dgm:pt>
    <dgm:pt modelId="{10F8F2F9-E834-4223-A00E-18135125F0BD}" type="sibTrans" cxnId="{EB08B826-DA8D-4932-B4C3-946A7FA396BA}">
      <dgm:prSet/>
      <dgm:spPr/>
      <dgm:t>
        <a:bodyPr/>
        <a:lstStyle/>
        <a:p>
          <a:endParaRPr lang="en-CA"/>
        </a:p>
      </dgm:t>
    </dgm:pt>
    <dgm:pt modelId="{B36020D7-1E87-4B9A-A9E5-B91B5C97238A}">
      <dgm:prSet/>
      <dgm:spPr>
        <a:solidFill>
          <a:schemeClr val="accent2"/>
        </a:solidFill>
      </dgm:spPr>
      <dgm:t>
        <a:bodyPr/>
        <a:lstStyle/>
        <a:p>
          <a:r>
            <a:rPr lang="en-US" b="0" i="0"/>
            <a:t>Report broken, torn, cracked items/equipment</a:t>
          </a:r>
          <a:endParaRPr lang="en-CA"/>
        </a:p>
      </dgm:t>
    </dgm:pt>
    <dgm:pt modelId="{B4A74FDD-32B9-4054-B29C-13075EEECF7E}" type="parTrans" cxnId="{C32F820F-93C7-478C-A54C-D9053BF27C25}">
      <dgm:prSet/>
      <dgm:spPr/>
      <dgm:t>
        <a:bodyPr/>
        <a:lstStyle/>
        <a:p>
          <a:endParaRPr lang="en-CA"/>
        </a:p>
      </dgm:t>
    </dgm:pt>
    <dgm:pt modelId="{87AD197C-8991-456F-9CC2-F2FE35FCC12A}" type="sibTrans" cxnId="{C32F820F-93C7-478C-A54C-D9053BF27C25}">
      <dgm:prSet/>
      <dgm:spPr/>
      <dgm:t>
        <a:bodyPr/>
        <a:lstStyle/>
        <a:p>
          <a:endParaRPr lang="en-CA"/>
        </a:p>
      </dgm:t>
    </dgm:pt>
    <dgm:pt modelId="{8C4C6BD3-7ED4-45CA-A454-CDBE07ABE377}">
      <dgm:prSet/>
      <dgm:spPr>
        <a:solidFill>
          <a:schemeClr val="accent2"/>
        </a:solidFill>
      </dgm:spPr>
      <dgm:t>
        <a:bodyPr/>
        <a:lstStyle/>
        <a:p>
          <a:r>
            <a:rPr lang="en-US" b="0" i="0"/>
            <a:t>High touch surfaces require daily cleaning</a:t>
          </a:r>
          <a:endParaRPr lang="en-CA" b="0"/>
        </a:p>
      </dgm:t>
    </dgm:pt>
    <dgm:pt modelId="{8F4F362F-B458-4841-8463-9DBD0BFAC18E}" type="parTrans" cxnId="{EDE7B2B0-1780-4C6C-B78F-08B574F07B7C}">
      <dgm:prSet/>
      <dgm:spPr/>
      <dgm:t>
        <a:bodyPr/>
        <a:lstStyle/>
        <a:p>
          <a:endParaRPr lang="en-CA"/>
        </a:p>
      </dgm:t>
    </dgm:pt>
    <dgm:pt modelId="{64BCF754-44BD-4E00-AE4C-504442530472}" type="sibTrans" cxnId="{EDE7B2B0-1780-4C6C-B78F-08B574F07B7C}">
      <dgm:prSet/>
      <dgm:spPr/>
      <dgm:t>
        <a:bodyPr/>
        <a:lstStyle/>
        <a:p>
          <a:endParaRPr lang="en-CA"/>
        </a:p>
      </dgm:t>
    </dgm:pt>
    <dgm:pt modelId="{A6B3F885-3922-4279-B6F1-6234463650A3}">
      <dgm:prSet/>
      <dgm:spPr>
        <a:solidFill>
          <a:schemeClr val="accent2"/>
        </a:solidFill>
      </dgm:spPr>
      <dgm:t>
        <a:bodyPr/>
        <a:lstStyle/>
        <a:p>
          <a:pPr rtl="0"/>
          <a:r>
            <a:rPr lang="en-US" b="0" i="0">
              <a:latin typeface="+mn-lt"/>
            </a:rPr>
            <a:t>Enhanced cleaning required during alerts and outbreaks</a:t>
          </a:r>
          <a:endParaRPr lang="en-CA">
            <a:latin typeface="+mn-lt"/>
          </a:endParaRPr>
        </a:p>
      </dgm:t>
    </dgm:pt>
    <dgm:pt modelId="{53DCB214-48FF-433F-A177-8290D3EA1827}" type="parTrans" cxnId="{75532C49-C5AE-4B3E-8845-E898924DDBD2}">
      <dgm:prSet/>
      <dgm:spPr/>
      <dgm:t>
        <a:bodyPr/>
        <a:lstStyle/>
        <a:p>
          <a:endParaRPr lang="en-CA"/>
        </a:p>
      </dgm:t>
    </dgm:pt>
    <dgm:pt modelId="{246F3CBE-9811-470E-AE05-DD8F3C9EE70C}" type="sibTrans" cxnId="{75532C49-C5AE-4B3E-8845-E898924DDBD2}">
      <dgm:prSet/>
      <dgm:spPr/>
      <dgm:t>
        <a:bodyPr/>
        <a:lstStyle/>
        <a:p>
          <a:endParaRPr lang="en-CA"/>
        </a:p>
      </dgm:t>
    </dgm:pt>
    <dgm:pt modelId="{DD5B55F7-F7BD-49D6-9B47-60F759371184}" type="pres">
      <dgm:prSet presAssocID="{934149D2-FDE3-45CA-AE02-539F7DA623FC}" presName="linear" presStyleCnt="0">
        <dgm:presLayoutVars>
          <dgm:animLvl val="lvl"/>
          <dgm:resizeHandles val="exact"/>
        </dgm:presLayoutVars>
      </dgm:prSet>
      <dgm:spPr/>
    </dgm:pt>
    <dgm:pt modelId="{E4A31EB0-87FB-4DDA-9EA3-958B912B9C0F}" type="pres">
      <dgm:prSet presAssocID="{6DA90CC4-99EE-4D93-BFA9-66A7412C2473}" presName="parentText" presStyleLbl="node1" presStyleIdx="0" presStyleCnt="5" custLinFactNeighborX="-4507" custLinFactNeighborY="15119">
        <dgm:presLayoutVars>
          <dgm:chMax val="0"/>
          <dgm:bulletEnabled val="1"/>
        </dgm:presLayoutVars>
      </dgm:prSet>
      <dgm:spPr/>
    </dgm:pt>
    <dgm:pt modelId="{46BF4109-2E01-42CE-83E4-1057BC9550F6}" type="pres">
      <dgm:prSet presAssocID="{7A10855C-CF6D-4E00-8E65-8F54E497C15F}" presName="spacer" presStyleCnt="0"/>
      <dgm:spPr/>
    </dgm:pt>
    <dgm:pt modelId="{BE8BA5AC-2B5E-4FB0-8C5F-1A8C82276209}" type="pres">
      <dgm:prSet presAssocID="{2226E306-4F5B-428D-9E30-13E66BB53200}" presName="parentText" presStyleLbl="node1" presStyleIdx="1" presStyleCnt="5">
        <dgm:presLayoutVars>
          <dgm:chMax val="0"/>
          <dgm:bulletEnabled val="1"/>
        </dgm:presLayoutVars>
      </dgm:prSet>
      <dgm:spPr/>
    </dgm:pt>
    <dgm:pt modelId="{E2DA1E92-536C-4C29-97F2-C937D5BEB9C1}" type="pres">
      <dgm:prSet presAssocID="{10F8F2F9-E834-4223-A00E-18135125F0BD}" presName="spacer" presStyleCnt="0"/>
      <dgm:spPr/>
    </dgm:pt>
    <dgm:pt modelId="{F547CEC6-7BF3-4183-A3DD-AC1E8A8FFEAD}" type="pres">
      <dgm:prSet presAssocID="{B36020D7-1E87-4B9A-A9E5-B91B5C97238A}" presName="parentText" presStyleLbl="node1" presStyleIdx="2" presStyleCnt="5">
        <dgm:presLayoutVars>
          <dgm:chMax val="0"/>
          <dgm:bulletEnabled val="1"/>
        </dgm:presLayoutVars>
      </dgm:prSet>
      <dgm:spPr/>
    </dgm:pt>
    <dgm:pt modelId="{76889F64-89E5-48A8-AB90-2E5F224FE389}" type="pres">
      <dgm:prSet presAssocID="{87AD197C-8991-456F-9CC2-F2FE35FCC12A}" presName="spacer" presStyleCnt="0"/>
      <dgm:spPr/>
    </dgm:pt>
    <dgm:pt modelId="{36C56313-997B-400B-9B29-E3D0D61AC701}" type="pres">
      <dgm:prSet presAssocID="{8C4C6BD3-7ED4-45CA-A454-CDBE07ABE377}" presName="parentText" presStyleLbl="node1" presStyleIdx="3" presStyleCnt="5">
        <dgm:presLayoutVars>
          <dgm:chMax val="0"/>
          <dgm:bulletEnabled val="1"/>
        </dgm:presLayoutVars>
      </dgm:prSet>
      <dgm:spPr/>
    </dgm:pt>
    <dgm:pt modelId="{207DE592-51F9-4345-B2B6-1FEE53ABE4E0}" type="pres">
      <dgm:prSet presAssocID="{64BCF754-44BD-4E00-AE4C-504442530472}" presName="spacer" presStyleCnt="0"/>
      <dgm:spPr/>
    </dgm:pt>
    <dgm:pt modelId="{977D457F-ECE9-40FD-B2D9-DB60A320951C}" type="pres">
      <dgm:prSet presAssocID="{A6B3F885-3922-4279-B6F1-6234463650A3}" presName="parentText" presStyleLbl="node1" presStyleIdx="4" presStyleCnt="5">
        <dgm:presLayoutVars>
          <dgm:chMax val="0"/>
          <dgm:bulletEnabled val="1"/>
        </dgm:presLayoutVars>
      </dgm:prSet>
      <dgm:spPr/>
    </dgm:pt>
  </dgm:ptLst>
  <dgm:cxnLst>
    <dgm:cxn modelId="{C32F820F-93C7-478C-A54C-D9053BF27C25}" srcId="{934149D2-FDE3-45CA-AE02-539F7DA623FC}" destId="{B36020D7-1E87-4B9A-A9E5-B91B5C97238A}" srcOrd="2" destOrd="0" parTransId="{B4A74FDD-32B9-4054-B29C-13075EEECF7E}" sibTransId="{87AD197C-8991-456F-9CC2-F2FE35FCC12A}"/>
    <dgm:cxn modelId="{25AE8E13-99E8-4E2C-90F8-7B33764854E5}" type="presOf" srcId="{6DA90CC4-99EE-4D93-BFA9-66A7412C2473}" destId="{E4A31EB0-87FB-4DDA-9EA3-958B912B9C0F}" srcOrd="0" destOrd="0" presId="urn:microsoft.com/office/officeart/2005/8/layout/vList2"/>
    <dgm:cxn modelId="{EB08B826-DA8D-4932-B4C3-946A7FA396BA}" srcId="{934149D2-FDE3-45CA-AE02-539F7DA623FC}" destId="{2226E306-4F5B-428D-9E30-13E66BB53200}" srcOrd="1" destOrd="0" parTransId="{CAF8E1C8-0962-4BC2-AF0C-E8F3FD865430}" sibTransId="{10F8F2F9-E834-4223-A00E-18135125F0BD}"/>
    <dgm:cxn modelId="{BD429566-89CE-44C3-940F-3417481909ED}" type="presOf" srcId="{934149D2-FDE3-45CA-AE02-539F7DA623FC}" destId="{DD5B55F7-F7BD-49D6-9B47-60F759371184}" srcOrd="0" destOrd="0" presId="urn:microsoft.com/office/officeart/2005/8/layout/vList2"/>
    <dgm:cxn modelId="{26E71167-359A-4B5D-92B9-CB4CDC6B7BD0}" type="presOf" srcId="{2226E306-4F5B-428D-9E30-13E66BB53200}" destId="{BE8BA5AC-2B5E-4FB0-8C5F-1A8C82276209}" srcOrd="0" destOrd="0" presId="urn:microsoft.com/office/officeart/2005/8/layout/vList2"/>
    <dgm:cxn modelId="{75532C49-C5AE-4B3E-8845-E898924DDBD2}" srcId="{934149D2-FDE3-45CA-AE02-539F7DA623FC}" destId="{A6B3F885-3922-4279-B6F1-6234463650A3}" srcOrd="4" destOrd="0" parTransId="{53DCB214-48FF-433F-A177-8290D3EA1827}" sibTransId="{246F3CBE-9811-470E-AE05-DD8F3C9EE70C}"/>
    <dgm:cxn modelId="{38640676-21CA-4BEE-AFEF-21CB4367A4DC}" type="presOf" srcId="{A6B3F885-3922-4279-B6F1-6234463650A3}" destId="{977D457F-ECE9-40FD-B2D9-DB60A320951C}" srcOrd="0" destOrd="0" presId="urn:microsoft.com/office/officeart/2005/8/layout/vList2"/>
    <dgm:cxn modelId="{68AA9379-A3B2-4608-85F4-B66F54BCC8F7}" type="presOf" srcId="{B36020D7-1E87-4B9A-A9E5-B91B5C97238A}" destId="{F547CEC6-7BF3-4183-A3DD-AC1E8A8FFEAD}" srcOrd="0" destOrd="0" presId="urn:microsoft.com/office/officeart/2005/8/layout/vList2"/>
    <dgm:cxn modelId="{CD35688B-C928-41FA-9167-5CBE70071A79}" srcId="{934149D2-FDE3-45CA-AE02-539F7DA623FC}" destId="{6DA90CC4-99EE-4D93-BFA9-66A7412C2473}" srcOrd="0" destOrd="0" parTransId="{3CF91592-4685-4DCD-946A-707135F4426D}" sibTransId="{7A10855C-CF6D-4E00-8E65-8F54E497C15F}"/>
    <dgm:cxn modelId="{EDE7B2B0-1780-4C6C-B78F-08B574F07B7C}" srcId="{934149D2-FDE3-45CA-AE02-539F7DA623FC}" destId="{8C4C6BD3-7ED4-45CA-A454-CDBE07ABE377}" srcOrd="3" destOrd="0" parTransId="{8F4F362F-B458-4841-8463-9DBD0BFAC18E}" sibTransId="{64BCF754-44BD-4E00-AE4C-504442530472}"/>
    <dgm:cxn modelId="{EE704DE0-94A6-4E3C-83F1-31018454AA58}" type="presOf" srcId="{8C4C6BD3-7ED4-45CA-A454-CDBE07ABE377}" destId="{36C56313-997B-400B-9B29-E3D0D61AC701}" srcOrd="0" destOrd="0" presId="urn:microsoft.com/office/officeart/2005/8/layout/vList2"/>
    <dgm:cxn modelId="{4F7524BF-6C55-4016-B329-ADD72926252C}" type="presParOf" srcId="{DD5B55F7-F7BD-49D6-9B47-60F759371184}" destId="{E4A31EB0-87FB-4DDA-9EA3-958B912B9C0F}" srcOrd="0" destOrd="0" presId="urn:microsoft.com/office/officeart/2005/8/layout/vList2"/>
    <dgm:cxn modelId="{962DC44A-440A-4BF4-BA6D-4E6825CB9643}" type="presParOf" srcId="{DD5B55F7-F7BD-49D6-9B47-60F759371184}" destId="{46BF4109-2E01-42CE-83E4-1057BC9550F6}" srcOrd="1" destOrd="0" presId="urn:microsoft.com/office/officeart/2005/8/layout/vList2"/>
    <dgm:cxn modelId="{7B30EC55-0575-4085-A763-6B8F87C502D2}" type="presParOf" srcId="{DD5B55F7-F7BD-49D6-9B47-60F759371184}" destId="{BE8BA5AC-2B5E-4FB0-8C5F-1A8C82276209}" srcOrd="2" destOrd="0" presId="urn:microsoft.com/office/officeart/2005/8/layout/vList2"/>
    <dgm:cxn modelId="{6C96F235-4E24-4B0E-8E9C-E8DA3CEB3428}" type="presParOf" srcId="{DD5B55F7-F7BD-49D6-9B47-60F759371184}" destId="{E2DA1E92-536C-4C29-97F2-C937D5BEB9C1}" srcOrd="3" destOrd="0" presId="urn:microsoft.com/office/officeart/2005/8/layout/vList2"/>
    <dgm:cxn modelId="{75314475-9DE3-442A-A4E1-80174D1834FA}" type="presParOf" srcId="{DD5B55F7-F7BD-49D6-9B47-60F759371184}" destId="{F547CEC6-7BF3-4183-A3DD-AC1E8A8FFEAD}" srcOrd="4" destOrd="0" presId="urn:microsoft.com/office/officeart/2005/8/layout/vList2"/>
    <dgm:cxn modelId="{C2877452-C59A-49F1-ABE7-1D474FFC32BE}" type="presParOf" srcId="{DD5B55F7-F7BD-49D6-9B47-60F759371184}" destId="{76889F64-89E5-48A8-AB90-2E5F224FE389}" srcOrd="5" destOrd="0" presId="urn:microsoft.com/office/officeart/2005/8/layout/vList2"/>
    <dgm:cxn modelId="{DD251CFD-1B15-4FBB-BB68-185BDA378378}" type="presParOf" srcId="{DD5B55F7-F7BD-49D6-9B47-60F759371184}" destId="{36C56313-997B-400B-9B29-E3D0D61AC701}" srcOrd="6" destOrd="0" presId="urn:microsoft.com/office/officeart/2005/8/layout/vList2"/>
    <dgm:cxn modelId="{27B36CC9-0AB8-487C-9223-97D3801CAC08}" type="presParOf" srcId="{DD5B55F7-F7BD-49D6-9B47-60F759371184}" destId="{207DE592-51F9-4345-B2B6-1FEE53ABE4E0}" srcOrd="7" destOrd="0" presId="urn:microsoft.com/office/officeart/2005/8/layout/vList2"/>
    <dgm:cxn modelId="{EBB1D1C0-21C2-474B-92AB-76710635B593}" type="presParOf" srcId="{DD5B55F7-F7BD-49D6-9B47-60F759371184}" destId="{977D457F-ECE9-40FD-B2D9-DB60A320951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AB5828-CABA-41B5-8FBA-902CA7E914EE}"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E2FA1498-74D6-48C7-ACE7-924990DF338B}">
      <dgm:prSet phldrT="[Text]"/>
      <dgm:spPr>
        <a:solidFill>
          <a:schemeClr val="accent2">
            <a:alpha val="50000"/>
          </a:schemeClr>
        </a:solidFill>
      </dgm:spPr>
      <dgm:t>
        <a:bodyPr/>
        <a:lstStyle/>
        <a:p>
          <a:r>
            <a:rPr lang="en-CA" b="1" i="0"/>
            <a:t>80% of all common infections can be spread through the environment (air, water, food, high touch surfaces)</a:t>
          </a:r>
          <a:endParaRPr lang="en-CA"/>
        </a:p>
      </dgm:t>
    </dgm:pt>
    <dgm:pt modelId="{9BE4B2F7-3C96-4524-9767-B82A403FCED9}" type="parTrans" cxnId="{ADC5929A-F3D4-47C8-903A-2FE32F85D074}">
      <dgm:prSet/>
      <dgm:spPr/>
      <dgm:t>
        <a:bodyPr/>
        <a:lstStyle/>
        <a:p>
          <a:endParaRPr lang="en-CA"/>
        </a:p>
      </dgm:t>
    </dgm:pt>
    <dgm:pt modelId="{EA6A0455-B591-426F-90B7-E275F3D9A4E1}" type="sibTrans" cxnId="{ADC5929A-F3D4-47C8-903A-2FE32F85D074}">
      <dgm:prSet/>
      <dgm:spPr/>
      <dgm:t>
        <a:bodyPr/>
        <a:lstStyle/>
        <a:p>
          <a:endParaRPr lang="en-CA"/>
        </a:p>
      </dgm:t>
    </dgm:pt>
    <dgm:pt modelId="{9E237604-10AD-4237-A88E-41D990656525}">
      <dgm:prSet phldrT="[Text]"/>
      <dgm:spPr>
        <a:solidFill>
          <a:schemeClr val="accent2">
            <a:alpha val="50000"/>
          </a:schemeClr>
        </a:solidFill>
      </dgm:spPr>
      <dgm:t>
        <a:bodyPr/>
        <a:lstStyle/>
        <a:p>
          <a:r>
            <a:rPr lang="en-US"/>
            <a:t>Diarrhea</a:t>
          </a:r>
          <a:endParaRPr lang="en-CA"/>
        </a:p>
      </dgm:t>
    </dgm:pt>
    <dgm:pt modelId="{D0E9AD9E-5DBD-469B-801A-5D5094BC3D3E}" type="parTrans" cxnId="{7BF6CC32-E649-4592-AA28-97FDDF8D7086}">
      <dgm:prSet/>
      <dgm:spPr/>
      <dgm:t>
        <a:bodyPr/>
        <a:lstStyle/>
        <a:p>
          <a:endParaRPr lang="en-CA"/>
        </a:p>
      </dgm:t>
    </dgm:pt>
    <dgm:pt modelId="{3E48FB17-F790-4731-ADAE-88B87F9BE682}" type="sibTrans" cxnId="{7BF6CC32-E649-4592-AA28-97FDDF8D7086}">
      <dgm:prSet/>
      <dgm:spPr/>
      <dgm:t>
        <a:bodyPr/>
        <a:lstStyle/>
        <a:p>
          <a:endParaRPr lang="en-CA"/>
        </a:p>
      </dgm:t>
    </dgm:pt>
    <dgm:pt modelId="{00BD3B2C-49BA-4F43-9AF2-9E3B0A3F098A}">
      <dgm:prSet phldrT="[Text]"/>
      <dgm:spPr>
        <a:solidFill>
          <a:schemeClr val="accent2">
            <a:alpha val="50000"/>
          </a:schemeClr>
        </a:solidFill>
      </dgm:spPr>
      <dgm:t>
        <a:bodyPr/>
        <a:lstStyle/>
        <a:p>
          <a:r>
            <a:rPr lang="en-US"/>
            <a:t>Flu-like Illness</a:t>
          </a:r>
          <a:endParaRPr lang="en-CA"/>
        </a:p>
      </dgm:t>
    </dgm:pt>
    <dgm:pt modelId="{93044B78-5A0A-4F6B-B47E-449AE3313080}" type="parTrans" cxnId="{22BF19EC-1425-4EDE-BD9F-55C8811CA2AC}">
      <dgm:prSet/>
      <dgm:spPr/>
      <dgm:t>
        <a:bodyPr/>
        <a:lstStyle/>
        <a:p>
          <a:endParaRPr lang="en-CA"/>
        </a:p>
      </dgm:t>
    </dgm:pt>
    <dgm:pt modelId="{D9543ECF-0A2D-4F37-AD77-D1A8D822C3E2}" type="sibTrans" cxnId="{22BF19EC-1425-4EDE-BD9F-55C8811CA2AC}">
      <dgm:prSet/>
      <dgm:spPr/>
      <dgm:t>
        <a:bodyPr/>
        <a:lstStyle/>
        <a:p>
          <a:endParaRPr lang="en-CA"/>
        </a:p>
      </dgm:t>
    </dgm:pt>
    <dgm:pt modelId="{244436AA-F6C3-4CF2-B8F8-2CF5F997D7FB}">
      <dgm:prSet phldrT="[Text]"/>
      <dgm:spPr>
        <a:solidFill>
          <a:schemeClr val="accent2">
            <a:alpha val="50000"/>
          </a:schemeClr>
        </a:solidFill>
      </dgm:spPr>
      <dgm:t>
        <a:bodyPr/>
        <a:lstStyle/>
        <a:p>
          <a:r>
            <a:rPr lang="en-US"/>
            <a:t>Cold</a:t>
          </a:r>
          <a:endParaRPr lang="en-CA"/>
        </a:p>
      </dgm:t>
    </dgm:pt>
    <dgm:pt modelId="{F5AD9A13-B4B9-42EA-BF81-C63300FB347E}" type="parTrans" cxnId="{E8ECE6A9-A414-4AB4-8ECC-496D15076784}">
      <dgm:prSet/>
      <dgm:spPr/>
      <dgm:t>
        <a:bodyPr/>
        <a:lstStyle/>
        <a:p>
          <a:endParaRPr lang="en-CA"/>
        </a:p>
      </dgm:t>
    </dgm:pt>
    <dgm:pt modelId="{B6B519C4-80EE-43C8-BC36-BC39D488C82B}" type="sibTrans" cxnId="{E8ECE6A9-A414-4AB4-8ECC-496D15076784}">
      <dgm:prSet/>
      <dgm:spPr/>
      <dgm:t>
        <a:bodyPr/>
        <a:lstStyle/>
        <a:p>
          <a:endParaRPr lang="en-CA"/>
        </a:p>
      </dgm:t>
    </dgm:pt>
    <dgm:pt modelId="{E64C4AD9-0691-4BF6-AE48-DF2D9D5E2A27}" type="pres">
      <dgm:prSet presAssocID="{C7AB5828-CABA-41B5-8FBA-902CA7E914EE}" presName="composite" presStyleCnt="0">
        <dgm:presLayoutVars>
          <dgm:chMax val="1"/>
          <dgm:dir/>
          <dgm:resizeHandles val="exact"/>
        </dgm:presLayoutVars>
      </dgm:prSet>
      <dgm:spPr/>
    </dgm:pt>
    <dgm:pt modelId="{0CED6243-1417-4CC2-BDAD-F039E8E6E56D}" type="pres">
      <dgm:prSet presAssocID="{C7AB5828-CABA-41B5-8FBA-902CA7E914EE}" presName="radial" presStyleCnt="0">
        <dgm:presLayoutVars>
          <dgm:animLvl val="ctr"/>
        </dgm:presLayoutVars>
      </dgm:prSet>
      <dgm:spPr/>
    </dgm:pt>
    <dgm:pt modelId="{9421A176-97B4-4BBF-A585-188ACB592664}" type="pres">
      <dgm:prSet presAssocID="{E2FA1498-74D6-48C7-ACE7-924990DF338B}" presName="centerShape" presStyleLbl="vennNode1" presStyleIdx="0" presStyleCnt="4"/>
      <dgm:spPr/>
    </dgm:pt>
    <dgm:pt modelId="{683CC820-CDDA-4F9A-94D4-D668C2CD08AE}" type="pres">
      <dgm:prSet presAssocID="{9E237604-10AD-4237-A88E-41D990656525}" presName="node" presStyleLbl="vennNode1" presStyleIdx="1" presStyleCnt="4">
        <dgm:presLayoutVars>
          <dgm:bulletEnabled val="1"/>
        </dgm:presLayoutVars>
      </dgm:prSet>
      <dgm:spPr/>
    </dgm:pt>
    <dgm:pt modelId="{DE92699E-7B91-409C-8797-30681D599597}" type="pres">
      <dgm:prSet presAssocID="{00BD3B2C-49BA-4F43-9AF2-9E3B0A3F098A}" presName="node" presStyleLbl="vennNode1" presStyleIdx="2" presStyleCnt="4">
        <dgm:presLayoutVars>
          <dgm:bulletEnabled val="1"/>
        </dgm:presLayoutVars>
      </dgm:prSet>
      <dgm:spPr/>
    </dgm:pt>
    <dgm:pt modelId="{0467D5F0-0F68-4C95-9A07-CF4815910F6D}" type="pres">
      <dgm:prSet presAssocID="{244436AA-F6C3-4CF2-B8F8-2CF5F997D7FB}" presName="node" presStyleLbl="vennNode1" presStyleIdx="3" presStyleCnt="4">
        <dgm:presLayoutVars>
          <dgm:bulletEnabled val="1"/>
        </dgm:presLayoutVars>
      </dgm:prSet>
      <dgm:spPr/>
    </dgm:pt>
  </dgm:ptLst>
  <dgm:cxnLst>
    <dgm:cxn modelId="{7F5F2906-174A-4478-8429-228562D75004}" type="presOf" srcId="{C7AB5828-CABA-41B5-8FBA-902CA7E914EE}" destId="{E64C4AD9-0691-4BF6-AE48-DF2D9D5E2A27}" srcOrd="0" destOrd="0" presId="urn:microsoft.com/office/officeart/2005/8/layout/radial3"/>
    <dgm:cxn modelId="{7BF6CC32-E649-4592-AA28-97FDDF8D7086}" srcId="{E2FA1498-74D6-48C7-ACE7-924990DF338B}" destId="{9E237604-10AD-4237-A88E-41D990656525}" srcOrd="0" destOrd="0" parTransId="{D0E9AD9E-5DBD-469B-801A-5D5094BC3D3E}" sibTransId="{3E48FB17-F790-4731-ADAE-88B87F9BE682}"/>
    <dgm:cxn modelId="{65F31061-6BA2-409C-A559-C3F627E07A93}" type="presOf" srcId="{E2FA1498-74D6-48C7-ACE7-924990DF338B}" destId="{9421A176-97B4-4BBF-A585-188ACB592664}" srcOrd="0" destOrd="0" presId="urn:microsoft.com/office/officeart/2005/8/layout/radial3"/>
    <dgm:cxn modelId="{5D34E388-181C-4901-9C31-DA24E66D179B}" type="presOf" srcId="{9E237604-10AD-4237-A88E-41D990656525}" destId="{683CC820-CDDA-4F9A-94D4-D668C2CD08AE}" srcOrd="0" destOrd="0" presId="urn:microsoft.com/office/officeart/2005/8/layout/radial3"/>
    <dgm:cxn modelId="{ADC5929A-F3D4-47C8-903A-2FE32F85D074}" srcId="{C7AB5828-CABA-41B5-8FBA-902CA7E914EE}" destId="{E2FA1498-74D6-48C7-ACE7-924990DF338B}" srcOrd="0" destOrd="0" parTransId="{9BE4B2F7-3C96-4524-9767-B82A403FCED9}" sibTransId="{EA6A0455-B591-426F-90B7-E275F3D9A4E1}"/>
    <dgm:cxn modelId="{9EC9F19B-694E-4147-A5C1-569D5D1E10EB}" type="presOf" srcId="{244436AA-F6C3-4CF2-B8F8-2CF5F997D7FB}" destId="{0467D5F0-0F68-4C95-9A07-CF4815910F6D}" srcOrd="0" destOrd="0" presId="urn:microsoft.com/office/officeart/2005/8/layout/radial3"/>
    <dgm:cxn modelId="{E8ECE6A9-A414-4AB4-8ECC-496D15076784}" srcId="{E2FA1498-74D6-48C7-ACE7-924990DF338B}" destId="{244436AA-F6C3-4CF2-B8F8-2CF5F997D7FB}" srcOrd="2" destOrd="0" parTransId="{F5AD9A13-B4B9-42EA-BF81-C63300FB347E}" sibTransId="{B6B519C4-80EE-43C8-BC36-BC39D488C82B}"/>
    <dgm:cxn modelId="{E09F4FC5-038E-4266-A978-C37238077FEC}" type="presOf" srcId="{00BD3B2C-49BA-4F43-9AF2-9E3B0A3F098A}" destId="{DE92699E-7B91-409C-8797-30681D599597}" srcOrd="0" destOrd="0" presId="urn:microsoft.com/office/officeart/2005/8/layout/radial3"/>
    <dgm:cxn modelId="{22BF19EC-1425-4EDE-BD9F-55C8811CA2AC}" srcId="{E2FA1498-74D6-48C7-ACE7-924990DF338B}" destId="{00BD3B2C-49BA-4F43-9AF2-9E3B0A3F098A}" srcOrd="1" destOrd="0" parTransId="{93044B78-5A0A-4F6B-B47E-449AE3313080}" sibTransId="{D9543ECF-0A2D-4F37-AD77-D1A8D822C3E2}"/>
    <dgm:cxn modelId="{74C4F8F3-E66B-4805-BB5C-0578D2898DC2}" type="presParOf" srcId="{E64C4AD9-0691-4BF6-AE48-DF2D9D5E2A27}" destId="{0CED6243-1417-4CC2-BDAD-F039E8E6E56D}" srcOrd="0" destOrd="0" presId="urn:microsoft.com/office/officeart/2005/8/layout/radial3"/>
    <dgm:cxn modelId="{C87A8318-C1B5-4390-B134-13E17AC51286}" type="presParOf" srcId="{0CED6243-1417-4CC2-BDAD-F039E8E6E56D}" destId="{9421A176-97B4-4BBF-A585-188ACB592664}" srcOrd="0" destOrd="0" presId="urn:microsoft.com/office/officeart/2005/8/layout/radial3"/>
    <dgm:cxn modelId="{28812E42-E7A9-4A30-9D52-C29F01064499}" type="presParOf" srcId="{0CED6243-1417-4CC2-BDAD-F039E8E6E56D}" destId="{683CC820-CDDA-4F9A-94D4-D668C2CD08AE}" srcOrd="1" destOrd="0" presId="urn:microsoft.com/office/officeart/2005/8/layout/radial3"/>
    <dgm:cxn modelId="{D1111F37-A23A-40DE-81BE-80434BE83151}" type="presParOf" srcId="{0CED6243-1417-4CC2-BDAD-F039E8E6E56D}" destId="{DE92699E-7B91-409C-8797-30681D599597}" srcOrd="2" destOrd="0" presId="urn:microsoft.com/office/officeart/2005/8/layout/radial3"/>
    <dgm:cxn modelId="{9D6368F3-887E-43EE-AEB5-0C080A264E2B}" type="presParOf" srcId="{0CED6243-1417-4CC2-BDAD-F039E8E6E56D}" destId="{0467D5F0-0F68-4C95-9A07-CF4815910F6D}"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5E2E649-C77D-4E83-AE13-CDE3A419368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CA"/>
        </a:p>
      </dgm:t>
    </dgm:pt>
    <dgm:pt modelId="{8CD17786-E8DD-4766-B1AA-92A78BB3A971}">
      <dgm:prSet/>
      <dgm:spPr>
        <a:solidFill>
          <a:schemeClr val="accent2"/>
        </a:solidFill>
        <a:ln>
          <a:solidFill>
            <a:schemeClr val="accent2"/>
          </a:solidFill>
        </a:ln>
      </dgm:spPr>
      <dgm:t>
        <a:bodyPr/>
        <a:lstStyle/>
        <a:p>
          <a:r>
            <a:rPr lang="en-CA" b="0" i="0"/>
            <a:t>Overbed tables</a:t>
          </a:r>
          <a:endParaRPr lang="en-CA"/>
        </a:p>
      </dgm:t>
    </dgm:pt>
    <dgm:pt modelId="{A71A5AF3-5DE9-4DFF-BE15-D89783A19D83}" type="parTrans" cxnId="{BF7247EA-22FC-4A66-84CC-574F1881A514}">
      <dgm:prSet/>
      <dgm:spPr/>
      <dgm:t>
        <a:bodyPr/>
        <a:lstStyle/>
        <a:p>
          <a:endParaRPr lang="en-CA"/>
        </a:p>
      </dgm:t>
    </dgm:pt>
    <dgm:pt modelId="{A094D767-FEA8-491F-8D7E-B98FC63548B2}" type="sibTrans" cxnId="{BF7247EA-22FC-4A66-84CC-574F1881A514}">
      <dgm:prSet/>
      <dgm:spPr/>
      <dgm:t>
        <a:bodyPr/>
        <a:lstStyle/>
        <a:p>
          <a:endParaRPr lang="en-CA"/>
        </a:p>
      </dgm:t>
    </dgm:pt>
    <dgm:pt modelId="{6831DD30-C2A3-4C9E-B1F8-2AA311C78276}">
      <dgm:prSet/>
      <dgm:spPr>
        <a:solidFill>
          <a:schemeClr val="accent2"/>
        </a:solidFill>
      </dgm:spPr>
      <dgm:t>
        <a:bodyPr/>
        <a:lstStyle/>
        <a:p>
          <a:r>
            <a:rPr lang="en-CA" b="0" i="0"/>
            <a:t>Doorknobs</a:t>
          </a:r>
          <a:endParaRPr lang="en-CA"/>
        </a:p>
      </dgm:t>
    </dgm:pt>
    <dgm:pt modelId="{4056E71F-C297-4665-B8CB-4472658822CB}" type="parTrans" cxnId="{EBE04924-706D-4AA3-BA7F-AAB0E16E3F61}">
      <dgm:prSet/>
      <dgm:spPr/>
      <dgm:t>
        <a:bodyPr/>
        <a:lstStyle/>
        <a:p>
          <a:endParaRPr lang="en-CA"/>
        </a:p>
      </dgm:t>
    </dgm:pt>
    <dgm:pt modelId="{5E86E5D8-C81F-4C64-A3D9-3CEEAF0F37BB}" type="sibTrans" cxnId="{EBE04924-706D-4AA3-BA7F-AAB0E16E3F61}">
      <dgm:prSet/>
      <dgm:spPr/>
      <dgm:t>
        <a:bodyPr/>
        <a:lstStyle/>
        <a:p>
          <a:endParaRPr lang="en-CA"/>
        </a:p>
      </dgm:t>
    </dgm:pt>
    <dgm:pt modelId="{642C330B-7519-40CD-A05B-F8D070EE3997}">
      <dgm:prSet/>
      <dgm:spPr>
        <a:solidFill>
          <a:schemeClr val="accent2"/>
        </a:solidFill>
      </dgm:spPr>
      <dgm:t>
        <a:bodyPr/>
        <a:lstStyle/>
        <a:p>
          <a:r>
            <a:rPr lang="en-CA" b="0" i="0"/>
            <a:t>Toilet seats</a:t>
          </a:r>
          <a:endParaRPr lang="en-CA"/>
        </a:p>
      </dgm:t>
    </dgm:pt>
    <dgm:pt modelId="{A0686F35-8658-42B9-9737-E4D917E6BA66}" type="parTrans" cxnId="{26468010-D0E6-4376-8BB4-9C20FE134820}">
      <dgm:prSet/>
      <dgm:spPr/>
      <dgm:t>
        <a:bodyPr/>
        <a:lstStyle/>
        <a:p>
          <a:endParaRPr lang="en-CA"/>
        </a:p>
      </dgm:t>
    </dgm:pt>
    <dgm:pt modelId="{23D0D229-19C9-4D53-A930-2CCF8C0CDF76}" type="sibTrans" cxnId="{26468010-D0E6-4376-8BB4-9C20FE134820}">
      <dgm:prSet/>
      <dgm:spPr/>
      <dgm:t>
        <a:bodyPr/>
        <a:lstStyle/>
        <a:p>
          <a:endParaRPr lang="en-CA"/>
        </a:p>
      </dgm:t>
    </dgm:pt>
    <dgm:pt modelId="{DA262BA8-BB50-45AB-AAE1-EC16933D9A8C}">
      <dgm:prSet/>
      <dgm:spPr>
        <a:solidFill>
          <a:schemeClr val="accent2"/>
        </a:solidFill>
      </dgm:spPr>
      <dgm:t>
        <a:bodyPr/>
        <a:lstStyle/>
        <a:p>
          <a:r>
            <a:rPr lang="en-CA" b="0" i="0"/>
            <a:t>Examination tables</a:t>
          </a:r>
          <a:endParaRPr lang="en-CA"/>
        </a:p>
      </dgm:t>
    </dgm:pt>
    <dgm:pt modelId="{CE2B382A-C769-4D2C-BDF4-71A20B5D522A}" type="parTrans" cxnId="{C7277DB0-2D8D-40DD-8D07-34C65DD84435}">
      <dgm:prSet/>
      <dgm:spPr/>
      <dgm:t>
        <a:bodyPr/>
        <a:lstStyle/>
        <a:p>
          <a:endParaRPr lang="en-CA"/>
        </a:p>
      </dgm:t>
    </dgm:pt>
    <dgm:pt modelId="{45E260B1-BC81-449B-BD17-D68B57B85690}" type="sibTrans" cxnId="{C7277DB0-2D8D-40DD-8D07-34C65DD84435}">
      <dgm:prSet/>
      <dgm:spPr/>
      <dgm:t>
        <a:bodyPr/>
        <a:lstStyle/>
        <a:p>
          <a:endParaRPr lang="en-CA"/>
        </a:p>
      </dgm:t>
    </dgm:pt>
    <dgm:pt modelId="{232976C4-C404-488F-AE67-9BB16B7CCD03}">
      <dgm:prSet/>
      <dgm:spPr>
        <a:solidFill>
          <a:schemeClr val="accent2"/>
        </a:solidFill>
      </dgm:spPr>
      <dgm:t>
        <a:bodyPr/>
        <a:lstStyle/>
        <a:p>
          <a:r>
            <a:rPr lang="en-CA" b="0" i="0"/>
            <a:t>Telephones/computers</a:t>
          </a:r>
          <a:endParaRPr lang="en-CA"/>
        </a:p>
      </dgm:t>
    </dgm:pt>
    <dgm:pt modelId="{B0DCFF84-1858-46A5-AE5B-340FFCB2D5AC}" type="parTrans" cxnId="{DD98E8CA-4C31-4162-BB59-DD477163CB19}">
      <dgm:prSet/>
      <dgm:spPr/>
      <dgm:t>
        <a:bodyPr/>
        <a:lstStyle/>
        <a:p>
          <a:endParaRPr lang="en-CA"/>
        </a:p>
      </dgm:t>
    </dgm:pt>
    <dgm:pt modelId="{0C9CD13E-9D09-418D-8311-8B96F6AA2C8C}" type="sibTrans" cxnId="{DD98E8CA-4C31-4162-BB59-DD477163CB19}">
      <dgm:prSet/>
      <dgm:spPr/>
      <dgm:t>
        <a:bodyPr/>
        <a:lstStyle/>
        <a:p>
          <a:endParaRPr lang="en-CA"/>
        </a:p>
      </dgm:t>
    </dgm:pt>
    <dgm:pt modelId="{F11570E0-D3D8-45DF-8DDB-D53BCFB108B2}" type="pres">
      <dgm:prSet presAssocID="{C5E2E649-C77D-4E83-AE13-CDE3A419368A}" presName="linear" presStyleCnt="0">
        <dgm:presLayoutVars>
          <dgm:dir/>
          <dgm:resizeHandles val="exact"/>
        </dgm:presLayoutVars>
      </dgm:prSet>
      <dgm:spPr/>
    </dgm:pt>
    <dgm:pt modelId="{388D4B72-A866-4C94-B4E8-DFB1EE1FDEEC}" type="pres">
      <dgm:prSet presAssocID="{8CD17786-E8DD-4766-B1AA-92A78BB3A971}" presName="comp" presStyleCnt="0"/>
      <dgm:spPr/>
    </dgm:pt>
    <dgm:pt modelId="{8C2D4470-A592-4BB3-87AA-3DA5B92FB7E6}" type="pres">
      <dgm:prSet presAssocID="{8CD17786-E8DD-4766-B1AA-92A78BB3A971}" presName="box" presStyleLbl="node1" presStyleIdx="0" presStyleCnt="5"/>
      <dgm:spPr/>
    </dgm:pt>
    <dgm:pt modelId="{EAC2161E-5F1E-446F-A220-5A6697966F1C}" type="pres">
      <dgm:prSet presAssocID="{8CD17786-E8DD-4766-B1AA-92A78BB3A971}" presName="img"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12000" b="-12000"/>
          </a:stretch>
        </a:blipFill>
      </dgm:spPr>
    </dgm:pt>
    <dgm:pt modelId="{222D667D-78E3-4C47-AAFF-C31ED79DC62B}" type="pres">
      <dgm:prSet presAssocID="{8CD17786-E8DD-4766-B1AA-92A78BB3A971}" presName="text" presStyleLbl="node1" presStyleIdx="0" presStyleCnt="5">
        <dgm:presLayoutVars>
          <dgm:bulletEnabled val="1"/>
        </dgm:presLayoutVars>
      </dgm:prSet>
      <dgm:spPr/>
    </dgm:pt>
    <dgm:pt modelId="{9B7808AD-85D4-4386-B749-5C4B94D2211D}" type="pres">
      <dgm:prSet presAssocID="{A094D767-FEA8-491F-8D7E-B98FC63548B2}" presName="spacer" presStyleCnt="0"/>
      <dgm:spPr/>
    </dgm:pt>
    <dgm:pt modelId="{ED6CF457-66AC-4507-B221-2B93FA43B101}" type="pres">
      <dgm:prSet presAssocID="{6831DD30-C2A3-4C9E-B1F8-2AA311C78276}" presName="comp" presStyleCnt="0"/>
      <dgm:spPr/>
    </dgm:pt>
    <dgm:pt modelId="{F3772163-D21C-4824-BAB7-9E47EC805523}" type="pres">
      <dgm:prSet presAssocID="{6831DD30-C2A3-4C9E-B1F8-2AA311C78276}" presName="box" presStyleLbl="node1" presStyleIdx="1" presStyleCnt="5"/>
      <dgm:spPr/>
    </dgm:pt>
    <dgm:pt modelId="{E8E74A4E-48A0-45C3-A766-046230F8F368}" type="pres">
      <dgm:prSet presAssocID="{6831DD30-C2A3-4C9E-B1F8-2AA311C78276}" presName="img" presStyleLbl="fgImgPlace1" presStyleIdx="1" presStyleCnt="5"/>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10000" r="-10000"/>
          </a:stretch>
        </a:blipFill>
      </dgm:spPr>
    </dgm:pt>
    <dgm:pt modelId="{268FC3A3-2B4E-4823-9969-E968602B683F}" type="pres">
      <dgm:prSet presAssocID="{6831DD30-C2A3-4C9E-B1F8-2AA311C78276}" presName="text" presStyleLbl="node1" presStyleIdx="1" presStyleCnt="5">
        <dgm:presLayoutVars>
          <dgm:bulletEnabled val="1"/>
        </dgm:presLayoutVars>
      </dgm:prSet>
      <dgm:spPr/>
    </dgm:pt>
    <dgm:pt modelId="{80A512E0-5126-4831-A20B-AA8663F6A08B}" type="pres">
      <dgm:prSet presAssocID="{5E86E5D8-C81F-4C64-A3D9-3CEEAF0F37BB}" presName="spacer" presStyleCnt="0"/>
      <dgm:spPr/>
    </dgm:pt>
    <dgm:pt modelId="{CBF17884-499D-4AB5-B8CC-C7B06A62004F}" type="pres">
      <dgm:prSet presAssocID="{642C330B-7519-40CD-A05B-F8D070EE3997}" presName="comp" presStyleCnt="0"/>
      <dgm:spPr/>
    </dgm:pt>
    <dgm:pt modelId="{D8C3CEC4-D6FD-4811-A396-666617387B3A}" type="pres">
      <dgm:prSet presAssocID="{642C330B-7519-40CD-A05B-F8D070EE3997}" presName="box" presStyleLbl="node1" presStyleIdx="2" presStyleCnt="5"/>
      <dgm:spPr/>
    </dgm:pt>
    <dgm:pt modelId="{03068D84-21CC-465A-B1A4-C0561006DD5D}" type="pres">
      <dgm:prSet presAssocID="{642C330B-7519-40CD-A05B-F8D070EE3997}" presName="img" presStyleLbl="fgImgPlace1" presStyleIdx="2"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t="-17000" b="-17000"/>
          </a:stretch>
        </a:blipFill>
      </dgm:spPr>
    </dgm:pt>
    <dgm:pt modelId="{7A5A9E16-34D5-4691-973B-CE1D568E1F5F}" type="pres">
      <dgm:prSet presAssocID="{642C330B-7519-40CD-A05B-F8D070EE3997}" presName="text" presStyleLbl="node1" presStyleIdx="2" presStyleCnt="5">
        <dgm:presLayoutVars>
          <dgm:bulletEnabled val="1"/>
        </dgm:presLayoutVars>
      </dgm:prSet>
      <dgm:spPr/>
    </dgm:pt>
    <dgm:pt modelId="{0A264652-7BF2-4C47-BA2D-D1F49144DC46}" type="pres">
      <dgm:prSet presAssocID="{23D0D229-19C9-4D53-A930-2CCF8C0CDF76}" presName="spacer" presStyleCnt="0"/>
      <dgm:spPr/>
    </dgm:pt>
    <dgm:pt modelId="{AA28EC1C-DC36-4A77-92B7-A82E1C4BD3F5}" type="pres">
      <dgm:prSet presAssocID="{DA262BA8-BB50-45AB-AAE1-EC16933D9A8C}" presName="comp" presStyleCnt="0"/>
      <dgm:spPr/>
    </dgm:pt>
    <dgm:pt modelId="{1FB995A5-66A0-43B4-94C9-FD2E5C4875BC}" type="pres">
      <dgm:prSet presAssocID="{DA262BA8-BB50-45AB-AAE1-EC16933D9A8C}" presName="box" presStyleLbl="node1" presStyleIdx="3" presStyleCnt="5"/>
      <dgm:spPr/>
    </dgm:pt>
    <dgm:pt modelId="{22EFFBE7-C9B7-4022-ADFF-4F730280315D}" type="pres">
      <dgm:prSet presAssocID="{DA262BA8-BB50-45AB-AAE1-EC16933D9A8C}" presName="img" presStyleLbl="fgImgPlace1" presStyleIdx="3"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t="-25000" b="-25000"/>
          </a:stretch>
        </a:blipFill>
      </dgm:spPr>
    </dgm:pt>
    <dgm:pt modelId="{E2CDBFED-F7DD-48FC-83B0-93DC1636DC95}" type="pres">
      <dgm:prSet presAssocID="{DA262BA8-BB50-45AB-AAE1-EC16933D9A8C}" presName="text" presStyleLbl="node1" presStyleIdx="3" presStyleCnt="5">
        <dgm:presLayoutVars>
          <dgm:bulletEnabled val="1"/>
        </dgm:presLayoutVars>
      </dgm:prSet>
      <dgm:spPr/>
    </dgm:pt>
    <dgm:pt modelId="{3680B2E2-DA86-4539-8DF3-E8B5D74A83B3}" type="pres">
      <dgm:prSet presAssocID="{45E260B1-BC81-449B-BD17-D68B57B85690}" presName="spacer" presStyleCnt="0"/>
      <dgm:spPr/>
    </dgm:pt>
    <dgm:pt modelId="{6CC968D2-B16F-437F-8403-CF185B387E73}" type="pres">
      <dgm:prSet presAssocID="{232976C4-C404-488F-AE67-9BB16B7CCD03}" presName="comp" presStyleCnt="0"/>
      <dgm:spPr/>
    </dgm:pt>
    <dgm:pt modelId="{C28A9D9A-47D2-4830-9E89-7473B2F10BAE}" type="pres">
      <dgm:prSet presAssocID="{232976C4-C404-488F-AE67-9BB16B7CCD03}" presName="box" presStyleLbl="node1" presStyleIdx="4" presStyleCnt="5"/>
      <dgm:spPr/>
    </dgm:pt>
    <dgm:pt modelId="{601A0E0B-8B60-47CC-A69F-637FE9552CF4}" type="pres">
      <dgm:prSet presAssocID="{232976C4-C404-488F-AE67-9BB16B7CCD03}" presName="img"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t="-12000" b="-12000"/>
          </a:stretch>
        </a:blipFill>
      </dgm:spPr>
    </dgm:pt>
    <dgm:pt modelId="{DE33404E-7F28-4608-9353-ABFC17A704A8}" type="pres">
      <dgm:prSet presAssocID="{232976C4-C404-488F-AE67-9BB16B7CCD03}" presName="text" presStyleLbl="node1" presStyleIdx="4" presStyleCnt="5">
        <dgm:presLayoutVars>
          <dgm:bulletEnabled val="1"/>
        </dgm:presLayoutVars>
      </dgm:prSet>
      <dgm:spPr/>
    </dgm:pt>
  </dgm:ptLst>
  <dgm:cxnLst>
    <dgm:cxn modelId="{A98E4508-B9DF-4E52-A76D-67D12AAD65EB}" type="presOf" srcId="{6831DD30-C2A3-4C9E-B1F8-2AA311C78276}" destId="{268FC3A3-2B4E-4823-9969-E968602B683F}" srcOrd="1" destOrd="0" presId="urn:microsoft.com/office/officeart/2005/8/layout/vList4"/>
    <dgm:cxn modelId="{26468010-D0E6-4376-8BB4-9C20FE134820}" srcId="{C5E2E649-C77D-4E83-AE13-CDE3A419368A}" destId="{642C330B-7519-40CD-A05B-F8D070EE3997}" srcOrd="2" destOrd="0" parTransId="{A0686F35-8658-42B9-9737-E4D917E6BA66}" sibTransId="{23D0D229-19C9-4D53-A930-2CCF8C0CDF76}"/>
    <dgm:cxn modelId="{17D5F211-B04D-4C01-8282-E0215133717D}" type="presOf" srcId="{6831DD30-C2A3-4C9E-B1F8-2AA311C78276}" destId="{F3772163-D21C-4824-BAB7-9E47EC805523}" srcOrd="0" destOrd="0" presId="urn:microsoft.com/office/officeart/2005/8/layout/vList4"/>
    <dgm:cxn modelId="{EBE04924-706D-4AA3-BA7F-AAB0E16E3F61}" srcId="{C5E2E649-C77D-4E83-AE13-CDE3A419368A}" destId="{6831DD30-C2A3-4C9E-B1F8-2AA311C78276}" srcOrd="1" destOrd="0" parTransId="{4056E71F-C297-4665-B8CB-4472658822CB}" sibTransId="{5E86E5D8-C81F-4C64-A3D9-3CEEAF0F37BB}"/>
    <dgm:cxn modelId="{A78B112A-1EE3-41A3-9D81-51E79EDFC728}" type="presOf" srcId="{8CD17786-E8DD-4766-B1AA-92A78BB3A971}" destId="{222D667D-78E3-4C47-AAFF-C31ED79DC62B}" srcOrd="1" destOrd="0" presId="urn:microsoft.com/office/officeart/2005/8/layout/vList4"/>
    <dgm:cxn modelId="{82318D2B-47A5-48BB-81E2-1CEBF8FAEBCA}" type="presOf" srcId="{232976C4-C404-488F-AE67-9BB16B7CCD03}" destId="{DE33404E-7F28-4608-9353-ABFC17A704A8}" srcOrd="1" destOrd="0" presId="urn:microsoft.com/office/officeart/2005/8/layout/vList4"/>
    <dgm:cxn modelId="{8D8A2037-35A2-46CA-A3AA-32166AB1DBD9}" type="presOf" srcId="{642C330B-7519-40CD-A05B-F8D070EE3997}" destId="{D8C3CEC4-D6FD-4811-A396-666617387B3A}" srcOrd="0" destOrd="0" presId="urn:microsoft.com/office/officeart/2005/8/layout/vList4"/>
    <dgm:cxn modelId="{0C192A63-E4EE-4959-85E8-EA3887E05F6C}" type="presOf" srcId="{8CD17786-E8DD-4766-B1AA-92A78BB3A971}" destId="{8C2D4470-A592-4BB3-87AA-3DA5B92FB7E6}" srcOrd="0" destOrd="0" presId="urn:microsoft.com/office/officeart/2005/8/layout/vList4"/>
    <dgm:cxn modelId="{0448185A-3D2E-4DFE-9F7B-736215C62ED3}" type="presOf" srcId="{DA262BA8-BB50-45AB-AAE1-EC16933D9A8C}" destId="{E2CDBFED-F7DD-48FC-83B0-93DC1636DC95}" srcOrd="1" destOrd="0" presId="urn:microsoft.com/office/officeart/2005/8/layout/vList4"/>
    <dgm:cxn modelId="{C7277DB0-2D8D-40DD-8D07-34C65DD84435}" srcId="{C5E2E649-C77D-4E83-AE13-CDE3A419368A}" destId="{DA262BA8-BB50-45AB-AAE1-EC16933D9A8C}" srcOrd="3" destOrd="0" parTransId="{CE2B382A-C769-4D2C-BDF4-71A20B5D522A}" sibTransId="{45E260B1-BC81-449B-BD17-D68B57B85690}"/>
    <dgm:cxn modelId="{6B1B7DC7-A730-4971-B9D9-DD483575A878}" type="presOf" srcId="{DA262BA8-BB50-45AB-AAE1-EC16933D9A8C}" destId="{1FB995A5-66A0-43B4-94C9-FD2E5C4875BC}" srcOrd="0" destOrd="0" presId="urn:microsoft.com/office/officeart/2005/8/layout/vList4"/>
    <dgm:cxn modelId="{DD98E8CA-4C31-4162-BB59-DD477163CB19}" srcId="{C5E2E649-C77D-4E83-AE13-CDE3A419368A}" destId="{232976C4-C404-488F-AE67-9BB16B7CCD03}" srcOrd="4" destOrd="0" parTransId="{B0DCFF84-1858-46A5-AE5B-340FFCB2D5AC}" sibTransId="{0C9CD13E-9D09-418D-8311-8B96F6AA2C8C}"/>
    <dgm:cxn modelId="{585A42CE-9DA7-4DAB-B5A7-C3036D74FDEF}" type="presOf" srcId="{642C330B-7519-40CD-A05B-F8D070EE3997}" destId="{7A5A9E16-34D5-4691-973B-CE1D568E1F5F}" srcOrd="1" destOrd="0" presId="urn:microsoft.com/office/officeart/2005/8/layout/vList4"/>
    <dgm:cxn modelId="{C6B3C8D9-58D4-4519-B7B0-07F826BCA72A}" type="presOf" srcId="{232976C4-C404-488F-AE67-9BB16B7CCD03}" destId="{C28A9D9A-47D2-4830-9E89-7473B2F10BAE}" srcOrd="0" destOrd="0" presId="urn:microsoft.com/office/officeart/2005/8/layout/vList4"/>
    <dgm:cxn modelId="{09182BE2-3267-4927-9FA5-39C453B66EB9}" type="presOf" srcId="{C5E2E649-C77D-4E83-AE13-CDE3A419368A}" destId="{F11570E0-D3D8-45DF-8DDB-D53BCFB108B2}" srcOrd="0" destOrd="0" presId="urn:microsoft.com/office/officeart/2005/8/layout/vList4"/>
    <dgm:cxn modelId="{BF7247EA-22FC-4A66-84CC-574F1881A514}" srcId="{C5E2E649-C77D-4E83-AE13-CDE3A419368A}" destId="{8CD17786-E8DD-4766-B1AA-92A78BB3A971}" srcOrd="0" destOrd="0" parTransId="{A71A5AF3-5DE9-4DFF-BE15-D89783A19D83}" sibTransId="{A094D767-FEA8-491F-8D7E-B98FC63548B2}"/>
    <dgm:cxn modelId="{B23C9A4D-3257-492D-B94E-1694B61AD355}" type="presParOf" srcId="{F11570E0-D3D8-45DF-8DDB-D53BCFB108B2}" destId="{388D4B72-A866-4C94-B4E8-DFB1EE1FDEEC}" srcOrd="0" destOrd="0" presId="urn:microsoft.com/office/officeart/2005/8/layout/vList4"/>
    <dgm:cxn modelId="{5621E70E-574D-4BB8-9EED-B1147C80C600}" type="presParOf" srcId="{388D4B72-A866-4C94-B4E8-DFB1EE1FDEEC}" destId="{8C2D4470-A592-4BB3-87AA-3DA5B92FB7E6}" srcOrd="0" destOrd="0" presId="urn:microsoft.com/office/officeart/2005/8/layout/vList4"/>
    <dgm:cxn modelId="{88F4C35E-93AD-4351-8543-0768521EB9D7}" type="presParOf" srcId="{388D4B72-A866-4C94-B4E8-DFB1EE1FDEEC}" destId="{EAC2161E-5F1E-446F-A220-5A6697966F1C}" srcOrd="1" destOrd="0" presId="urn:microsoft.com/office/officeart/2005/8/layout/vList4"/>
    <dgm:cxn modelId="{C12A5E17-6506-41FB-A6F7-F2B7EDB2BFCB}" type="presParOf" srcId="{388D4B72-A866-4C94-B4E8-DFB1EE1FDEEC}" destId="{222D667D-78E3-4C47-AAFF-C31ED79DC62B}" srcOrd="2" destOrd="0" presId="urn:microsoft.com/office/officeart/2005/8/layout/vList4"/>
    <dgm:cxn modelId="{BBFD2742-EDDE-411A-BFC0-99DA4DEAD4F3}" type="presParOf" srcId="{F11570E0-D3D8-45DF-8DDB-D53BCFB108B2}" destId="{9B7808AD-85D4-4386-B749-5C4B94D2211D}" srcOrd="1" destOrd="0" presId="urn:microsoft.com/office/officeart/2005/8/layout/vList4"/>
    <dgm:cxn modelId="{13C27F86-2DF1-4095-8C0E-80D853BD1FC8}" type="presParOf" srcId="{F11570E0-D3D8-45DF-8DDB-D53BCFB108B2}" destId="{ED6CF457-66AC-4507-B221-2B93FA43B101}" srcOrd="2" destOrd="0" presId="urn:microsoft.com/office/officeart/2005/8/layout/vList4"/>
    <dgm:cxn modelId="{736228B6-5B22-41E0-8BB1-759FB27E10C9}" type="presParOf" srcId="{ED6CF457-66AC-4507-B221-2B93FA43B101}" destId="{F3772163-D21C-4824-BAB7-9E47EC805523}" srcOrd="0" destOrd="0" presId="urn:microsoft.com/office/officeart/2005/8/layout/vList4"/>
    <dgm:cxn modelId="{1F7C8A80-537E-4BC3-B739-11B96326B51A}" type="presParOf" srcId="{ED6CF457-66AC-4507-B221-2B93FA43B101}" destId="{E8E74A4E-48A0-45C3-A766-046230F8F368}" srcOrd="1" destOrd="0" presId="urn:microsoft.com/office/officeart/2005/8/layout/vList4"/>
    <dgm:cxn modelId="{AB491CD1-8C9F-4F3C-9691-666938899880}" type="presParOf" srcId="{ED6CF457-66AC-4507-B221-2B93FA43B101}" destId="{268FC3A3-2B4E-4823-9969-E968602B683F}" srcOrd="2" destOrd="0" presId="urn:microsoft.com/office/officeart/2005/8/layout/vList4"/>
    <dgm:cxn modelId="{01EA4665-3A2D-4ADD-BACF-57F9901A1F55}" type="presParOf" srcId="{F11570E0-D3D8-45DF-8DDB-D53BCFB108B2}" destId="{80A512E0-5126-4831-A20B-AA8663F6A08B}" srcOrd="3" destOrd="0" presId="urn:microsoft.com/office/officeart/2005/8/layout/vList4"/>
    <dgm:cxn modelId="{5950863E-394A-4DF9-9E1A-583953BBD1A1}" type="presParOf" srcId="{F11570E0-D3D8-45DF-8DDB-D53BCFB108B2}" destId="{CBF17884-499D-4AB5-B8CC-C7B06A62004F}" srcOrd="4" destOrd="0" presId="urn:microsoft.com/office/officeart/2005/8/layout/vList4"/>
    <dgm:cxn modelId="{AF3C9320-A3A1-4AAE-BA5F-E42118FFF033}" type="presParOf" srcId="{CBF17884-499D-4AB5-B8CC-C7B06A62004F}" destId="{D8C3CEC4-D6FD-4811-A396-666617387B3A}" srcOrd="0" destOrd="0" presId="urn:microsoft.com/office/officeart/2005/8/layout/vList4"/>
    <dgm:cxn modelId="{2FF2103C-E7F9-4D5C-BD8D-C75FDB48C50F}" type="presParOf" srcId="{CBF17884-499D-4AB5-B8CC-C7B06A62004F}" destId="{03068D84-21CC-465A-B1A4-C0561006DD5D}" srcOrd="1" destOrd="0" presId="urn:microsoft.com/office/officeart/2005/8/layout/vList4"/>
    <dgm:cxn modelId="{BF53B0B9-2BAA-433D-B381-16EE1BB8BC44}" type="presParOf" srcId="{CBF17884-499D-4AB5-B8CC-C7B06A62004F}" destId="{7A5A9E16-34D5-4691-973B-CE1D568E1F5F}" srcOrd="2" destOrd="0" presId="urn:microsoft.com/office/officeart/2005/8/layout/vList4"/>
    <dgm:cxn modelId="{A2CE20D0-1AE4-40AA-BE0B-54907C8CF1D8}" type="presParOf" srcId="{F11570E0-D3D8-45DF-8DDB-D53BCFB108B2}" destId="{0A264652-7BF2-4C47-BA2D-D1F49144DC46}" srcOrd="5" destOrd="0" presId="urn:microsoft.com/office/officeart/2005/8/layout/vList4"/>
    <dgm:cxn modelId="{84F56D0E-B2EF-4942-B9E0-D2DDB0D8D647}" type="presParOf" srcId="{F11570E0-D3D8-45DF-8DDB-D53BCFB108B2}" destId="{AA28EC1C-DC36-4A77-92B7-A82E1C4BD3F5}" srcOrd="6" destOrd="0" presId="urn:microsoft.com/office/officeart/2005/8/layout/vList4"/>
    <dgm:cxn modelId="{5221CC16-2EE9-4CCA-92EC-0BD47766DBEF}" type="presParOf" srcId="{AA28EC1C-DC36-4A77-92B7-A82E1C4BD3F5}" destId="{1FB995A5-66A0-43B4-94C9-FD2E5C4875BC}" srcOrd="0" destOrd="0" presId="urn:microsoft.com/office/officeart/2005/8/layout/vList4"/>
    <dgm:cxn modelId="{D4E32174-9DB2-4774-813A-C1C7A80BE18E}" type="presParOf" srcId="{AA28EC1C-DC36-4A77-92B7-A82E1C4BD3F5}" destId="{22EFFBE7-C9B7-4022-ADFF-4F730280315D}" srcOrd="1" destOrd="0" presId="urn:microsoft.com/office/officeart/2005/8/layout/vList4"/>
    <dgm:cxn modelId="{B77CA941-36E2-4876-97A3-58362DB0D483}" type="presParOf" srcId="{AA28EC1C-DC36-4A77-92B7-A82E1C4BD3F5}" destId="{E2CDBFED-F7DD-48FC-83B0-93DC1636DC95}" srcOrd="2" destOrd="0" presId="urn:microsoft.com/office/officeart/2005/8/layout/vList4"/>
    <dgm:cxn modelId="{3F07A54F-DE0F-4620-8D2F-03F420EA563A}" type="presParOf" srcId="{F11570E0-D3D8-45DF-8DDB-D53BCFB108B2}" destId="{3680B2E2-DA86-4539-8DF3-E8B5D74A83B3}" srcOrd="7" destOrd="0" presId="urn:microsoft.com/office/officeart/2005/8/layout/vList4"/>
    <dgm:cxn modelId="{75FBEC49-1093-4257-B2CA-B10EB78E16D9}" type="presParOf" srcId="{F11570E0-D3D8-45DF-8DDB-D53BCFB108B2}" destId="{6CC968D2-B16F-437F-8403-CF185B387E73}" srcOrd="8" destOrd="0" presId="urn:microsoft.com/office/officeart/2005/8/layout/vList4"/>
    <dgm:cxn modelId="{8296BD7F-4CB9-4BF3-9D8E-F37D8182AE9F}" type="presParOf" srcId="{6CC968D2-B16F-437F-8403-CF185B387E73}" destId="{C28A9D9A-47D2-4830-9E89-7473B2F10BAE}" srcOrd="0" destOrd="0" presId="urn:microsoft.com/office/officeart/2005/8/layout/vList4"/>
    <dgm:cxn modelId="{00E6FCE1-2F12-4DD9-89D2-56E1DD54EFBF}" type="presParOf" srcId="{6CC968D2-B16F-437F-8403-CF185B387E73}" destId="{601A0E0B-8B60-47CC-A69F-637FE9552CF4}" srcOrd="1" destOrd="0" presId="urn:microsoft.com/office/officeart/2005/8/layout/vList4"/>
    <dgm:cxn modelId="{C6E0D958-032D-4EF6-AA9F-683E6647C2A3}" type="presParOf" srcId="{6CC968D2-B16F-437F-8403-CF185B387E73}" destId="{DE33404E-7F28-4608-9353-ABFC17A704A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4BF11DA-5336-46DF-9F3F-33EA0DC0CED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CA"/>
        </a:p>
      </dgm:t>
    </dgm:pt>
    <dgm:pt modelId="{5C3D23B3-FBA7-411A-B426-BA2FB38F67E4}">
      <dgm:prSet/>
      <dgm:spPr>
        <a:solidFill>
          <a:schemeClr val="accent2">
            <a:lumMod val="40000"/>
            <a:lumOff val="60000"/>
          </a:schemeClr>
        </a:solidFill>
      </dgm:spPr>
      <dgm:t>
        <a:bodyPr/>
        <a:lstStyle/>
        <a:p>
          <a:pPr algn="ctr"/>
          <a:r>
            <a:rPr lang="en-US" b="1">
              <a:solidFill>
                <a:schemeClr val="tx1"/>
              </a:solidFill>
            </a:rPr>
            <a:t>These objects can be </a:t>
          </a:r>
          <a:r>
            <a:rPr lang="en-CA" b="1">
              <a:solidFill>
                <a:schemeClr val="tx1"/>
              </a:solidFill>
            </a:rPr>
            <a:t>a source of transmitting organisms if they are contaminated, touched and hand hygiene is not done</a:t>
          </a:r>
          <a:r>
            <a:rPr lang="en-US">
              <a:solidFill>
                <a:schemeClr val="tx1"/>
              </a:solidFill>
            </a:rPr>
            <a:t> </a:t>
          </a:r>
          <a:endParaRPr lang="en-CA">
            <a:solidFill>
              <a:schemeClr val="tx1"/>
            </a:solidFill>
          </a:endParaRPr>
        </a:p>
      </dgm:t>
    </dgm:pt>
    <dgm:pt modelId="{6E716EFE-823F-4ABD-A621-6573A67CC7DC}" type="parTrans" cxnId="{8E75731A-77A0-4344-958D-74B30D019A11}">
      <dgm:prSet/>
      <dgm:spPr/>
      <dgm:t>
        <a:bodyPr/>
        <a:lstStyle/>
        <a:p>
          <a:endParaRPr lang="en-CA"/>
        </a:p>
      </dgm:t>
    </dgm:pt>
    <dgm:pt modelId="{9639A310-3149-4E16-B8D7-C42FA83A0177}" type="sibTrans" cxnId="{8E75731A-77A0-4344-958D-74B30D019A11}">
      <dgm:prSet/>
      <dgm:spPr/>
      <dgm:t>
        <a:bodyPr/>
        <a:lstStyle/>
        <a:p>
          <a:endParaRPr lang="en-CA"/>
        </a:p>
      </dgm:t>
    </dgm:pt>
    <dgm:pt modelId="{369C8B97-654F-47D6-8707-B996F8BB892F}" type="pres">
      <dgm:prSet presAssocID="{C4BF11DA-5336-46DF-9F3F-33EA0DC0CEDE}" presName="diagram" presStyleCnt="0">
        <dgm:presLayoutVars>
          <dgm:chPref val="1"/>
          <dgm:dir/>
          <dgm:animOne val="branch"/>
          <dgm:animLvl val="lvl"/>
          <dgm:resizeHandles/>
        </dgm:presLayoutVars>
      </dgm:prSet>
      <dgm:spPr/>
    </dgm:pt>
    <dgm:pt modelId="{9318886C-8EC1-402A-99D9-2CEC955A4E0F}" type="pres">
      <dgm:prSet presAssocID="{5C3D23B3-FBA7-411A-B426-BA2FB38F67E4}" presName="root" presStyleCnt="0"/>
      <dgm:spPr/>
    </dgm:pt>
    <dgm:pt modelId="{1BC2A02D-0046-4AC3-8F48-6A5EF46F9DE4}" type="pres">
      <dgm:prSet presAssocID="{5C3D23B3-FBA7-411A-B426-BA2FB38F67E4}" presName="rootComposite" presStyleCnt="0"/>
      <dgm:spPr/>
    </dgm:pt>
    <dgm:pt modelId="{4B02A807-8C09-4035-A598-E09A93F1155D}" type="pres">
      <dgm:prSet presAssocID="{5C3D23B3-FBA7-411A-B426-BA2FB38F67E4}" presName="rootText" presStyleLbl="node1" presStyleIdx="0" presStyleCnt="1" custScaleX="329791" custScaleY="89346" custLinFactNeighborX="-6722" custLinFactNeighborY="-4407"/>
      <dgm:spPr/>
    </dgm:pt>
    <dgm:pt modelId="{3497081C-26C8-4950-8455-7FB1255F0658}" type="pres">
      <dgm:prSet presAssocID="{5C3D23B3-FBA7-411A-B426-BA2FB38F67E4}" presName="rootConnector" presStyleLbl="node1" presStyleIdx="0" presStyleCnt="1"/>
      <dgm:spPr/>
    </dgm:pt>
    <dgm:pt modelId="{4F638BD9-4FA6-4202-8626-067C0D063FA5}" type="pres">
      <dgm:prSet presAssocID="{5C3D23B3-FBA7-411A-B426-BA2FB38F67E4}" presName="childShape" presStyleCnt="0"/>
      <dgm:spPr/>
    </dgm:pt>
  </dgm:ptLst>
  <dgm:cxnLst>
    <dgm:cxn modelId="{8E75731A-77A0-4344-958D-74B30D019A11}" srcId="{C4BF11DA-5336-46DF-9F3F-33EA0DC0CEDE}" destId="{5C3D23B3-FBA7-411A-B426-BA2FB38F67E4}" srcOrd="0" destOrd="0" parTransId="{6E716EFE-823F-4ABD-A621-6573A67CC7DC}" sibTransId="{9639A310-3149-4E16-B8D7-C42FA83A0177}"/>
    <dgm:cxn modelId="{6DB9404E-0EC8-4CE7-91C0-576DF81676E6}" type="presOf" srcId="{C4BF11DA-5336-46DF-9F3F-33EA0DC0CEDE}" destId="{369C8B97-654F-47D6-8707-B996F8BB892F}" srcOrd="0" destOrd="0" presId="urn:microsoft.com/office/officeart/2005/8/layout/hierarchy3"/>
    <dgm:cxn modelId="{9A7B57F3-41E9-4AFC-A2C3-F5EC77352502}" type="presOf" srcId="{5C3D23B3-FBA7-411A-B426-BA2FB38F67E4}" destId="{3497081C-26C8-4950-8455-7FB1255F0658}" srcOrd="1" destOrd="0" presId="urn:microsoft.com/office/officeart/2005/8/layout/hierarchy3"/>
    <dgm:cxn modelId="{97E4B5FE-1416-440E-9CA2-6FCD2E580963}" type="presOf" srcId="{5C3D23B3-FBA7-411A-B426-BA2FB38F67E4}" destId="{4B02A807-8C09-4035-A598-E09A93F1155D}" srcOrd="0" destOrd="0" presId="urn:microsoft.com/office/officeart/2005/8/layout/hierarchy3"/>
    <dgm:cxn modelId="{BFA2B5E3-4208-4C03-8871-52D9FB4087AE}" type="presParOf" srcId="{369C8B97-654F-47D6-8707-B996F8BB892F}" destId="{9318886C-8EC1-402A-99D9-2CEC955A4E0F}" srcOrd="0" destOrd="0" presId="urn:microsoft.com/office/officeart/2005/8/layout/hierarchy3"/>
    <dgm:cxn modelId="{2323EEC8-5E4E-4DE5-B524-C5E57A0D48CD}" type="presParOf" srcId="{9318886C-8EC1-402A-99D9-2CEC955A4E0F}" destId="{1BC2A02D-0046-4AC3-8F48-6A5EF46F9DE4}" srcOrd="0" destOrd="0" presId="urn:microsoft.com/office/officeart/2005/8/layout/hierarchy3"/>
    <dgm:cxn modelId="{A2987DA9-9229-4946-8F74-C40B575B08D0}" type="presParOf" srcId="{1BC2A02D-0046-4AC3-8F48-6A5EF46F9DE4}" destId="{4B02A807-8C09-4035-A598-E09A93F1155D}" srcOrd="0" destOrd="0" presId="urn:microsoft.com/office/officeart/2005/8/layout/hierarchy3"/>
    <dgm:cxn modelId="{31D742D2-BC25-420C-BE10-01A529621C9F}" type="presParOf" srcId="{1BC2A02D-0046-4AC3-8F48-6A5EF46F9DE4}" destId="{3497081C-26C8-4950-8455-7FB1255F0658}" srcOrd="1" destOrd="0" presId="urn:microsoft.com/office/officeart/2005/8/layout/hierarchy3"/>
    <dgm:cxn modelId="{7426BA4D-6265-4B49-8431-E6F4E6171CAE}" type="presParOf" srcId="{9318886C-8EC1-402A-99D9-2CEC955A4E0F}" destId="{4F638BD9-4FA6-4202-8626-067C0D063FA5}" srcOrd="1"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CF1A70A-511C-403F-BA29-A6A46BC9F1F6}" type="doc">
      <dgm:prSet loTypeId="urn:microsoft.com/office/officeart/2005/8/layout/process4" loCatId="list" qsTypeId="urn:microsoft.com/office/officeart/2005/8/quickstyle/simple1" qsCatId="simple" csTypeId="urn:microsoft.com/office/officeart/2005/8/colors/accent2_2" csCatId="accent2" phldr="1"/>
      <dgm:spPr/>
      <dgm:t>
        <a:bodyPr/>
        <a:lstStyle/>
        <a:p>
          <a:endParaRPr lang="en-CA"/>
        </a:p>
      </dgm:t>
    </dgm:pt>
    <dgm:pt modelId="{ED1D5538-9136-4ED7-8931-B7AED0CBC021}">
      <dgm:prSet custT="1"/>
      <dgm:spPr/>
      <dgm:t>
        <a:bodyPr/>
        <a:lstStyle/>
        <a:p>
          <a:r>
            <a:rPr lang="en-CA" sz="1900" b="0" i="0">
              <a:latin typeface="Calibri" panose="020F0502020204030204" pitchFamily="34" charset="0"/>
              <a:ea typeface="Calibri" panose="020F0502020204030204" pitchFamily="34" charset="0"/>
              <a:cs typeface="Calibri" panose="020F0502020204030204" pitchFamily="34" charset="0"/>
            </a:rPr>
            <a:t>Clean to remove any foreign matter from the surface or equipment using friction </a:t>
          </a:r>
          <a:endParaRPr lang="en-CA" sz="1900">
            <a:latin typeface="Calibri" panose="020F0502020204030204" pitchFamily="34" charset="0"/>
            <a:ea typeface="Calibri" panose="020F0502020204030204" pitchFamily="34" charset="0"/>
            <a:cs typeface="Calibri" panose="020F0502020204030204" pitchFamily="34" charset="0"/>
          </a:endParaRPr>
        </a:p>
      </dgm:t>
    </dgm:pt>
    <dgm:pt modelId="{3A2D822B-2CB7-48AF-9A41-2E76DDC802D0}" type="parTrans" cxnId="{4D2FABB2-AF6C-4FD3-A92D-08BE88326FED}">
      <dgm:prSet/>
      <dgm:spPr/>
      <dgm:t>
        <a:bodyPr/>
        <a:lstStyle/>
        <a:p>
          <a:endParaRPr lang="en-CA"/>
        </a:p>
      </dgm:t>
    </dgm:pt>
    <dgm:pt modelId="{EA3F40CF-961B-4EA7-BBEE-09355B5A74AA}" type="sibTrans" cxnId="{4D2FABB2-AF6C-4FD3-A92D-08BE88326FED}">
      <dgm:prSet/>
      <dgm:spPr/>
      <dgm:t>
        <a:bodyPr/>
        <a:lstStyle/>
        <a:p>
          <a:endParaRPr lang="en-CA"/>
        </a:p>
      </dgm:t>
    </dgm:pt>
    <dgm:pt modelId="{9D7E029D-C253-4CE6-90E3-79ACA44E43EC}">
      <dgm:prSet custT="1"/>
      <dgm:spPr/>
      <dgm:t>
        <a:bodyPr/>
        <a:lstStyle/>
        <a:p>
          <a:pPr rtl="0"/>
          <a:r>
            <a:rPr lang="en-CA" sz="1900" b="0" i="0" dirty="0">
              <a:latin typeface="Calibri" panose="020F0502020204030204" pitchFamily="34" charset="0"/>
              <a:ea typeface="Calibri" panose="020F0502020204030204" pitchFamily="34" charset="0"/>
              <a:cs typeface="Calibri" panose="020F0502020204030204" pitchFamily="34" charset="0"/>
            </a:rPr>
            <a:t>Clean from cleanest area to dirtiest area (i.e. patient room to bathroom, top to bottom)</a:t>
          </a:r>
          <a:endParaRPr lang="en-CA" sz="1900" dirty="0">
            <a:latin typeface="Calibri" panose="020F0502020204030204" pitchFamily="34" charset="0"/>
            <a:ea typeface="Calibri" panose="020F0502020204030204" pitchFamily="34" charset="0"/>
            <a:cs typeface="Calibri" panose="020F0502020204030204" pitchFamily="34" charset="0"/>
          </a:endParaRPr>
        </a:p>
      </dgm:t>
    </dgm:pt>
    <dgm:pt modelId="{D6351109-6E80-4FB7-9C06-1AC1ECB08AA5}" type="parTrans" cxnId="{B3A43F77-27F0-4691-8E00-9A7D4D1DE95B}">
      <dgm:prSet/>
      <dgm:spPr/>
      <dgm:t>
        <a:bodyPr/>
        <a:lstStyle/>
        <a:p>
          <a:endParaRPr lang="en-CA"/>
        </a:p>
      </dgm:t>
    </dgm:pt>
    <dgm:pt modelId="{5D35CC6B-DF8D-48D6-BA53-6D7324E5969B}" type="sibTrans" cxnId="{B3A43F77-27F0-4691-8E00-9A7D4D1DE95B}">
      <dgm:prSet/>
      <dgm:spPr/>
      <dgm:t>
        <a:bodyPr/>
        <a:lstStyle/>
        <a:p>
          <a:endParaRPr lang="en-CA"/>
        </a:p>
      </dgm:t>
    </dgm:pt>
    <dgm:pt modelId="{119D5EA7-D457-4A31-8017-B5EE1D4DF3EC}">
      <dgm:prSet/>
      <dgm:spPr/>
      <dgm:t>
        <a:bodyPr/>
        <a:lstStyle/>
        <a:p>
          <a:r>
            <a:rPr lang="en-CA" b="0" i="0"/>
            <a:t>Use as many cloths as needed until it comes away clean </a:t>
          </a:r>
          <a:endParaRPr lang="en-CA"/>
        </a:p>
      </dgm:t>
    </dgm:pt>
    <dgm:pt modelId="{5303A8D9-58FC-4B49-AF6C-F794C77341CB}" type="parTrans" cxnId="{769AB8E3-E213-4FB5-9171-B384EDBF35FD}">
      <dgm:prSet/>
      <dgm:spPr/>
      <dgm:t>
        <a:bodyPr/>
        <a:lstStyle/>
        <a:p>
          <a:endParaRPr lang="en-CA"/>
        </a:p>
      </dgm:t>
    </dgm:pt>
    <dgm:pt modelId="{30E6C777-1375-441C-9A2D-3709FDAD360F}" type="sibTrans" cxnId="{769AB8E3-E213-4FB5-9171-B384EDBF35FD}">
      <dgm:prSet/>
      <dgm:spPr/>
      <dgm:t>
        <a:bodyPr/>
        <a:lstStyle/>
        <a:p>
          <a:endParaRPr lang="en-CA"/>
        </a:p>
      </dgm:t>
    </dgm:pt>
    <dgm:pt modelId="{DC5C8903-9ECB-48A8-A9DA-D4F468A1A118}">
      <dgm:prSet/>
      <dgm:spPr/>
      <dgm:t>
        <a:bodyPr/>
        <a:lstStyle/>
        <a:p>
          <a:pPr rtl="0"/>
          <a:r>
            <a:rPr lang="en-CA" b="0" i="0">
              <a:latin typeface="Calibri" panose="020F0502020204030204" pitchFamily="34" charset="0"/>
              <a:ea typeface="Calibri" panose="020F0502020204030204" pitchFamily="34" charset="0"/>
              <a:cs typeface="Calibri" panose="020F0502020204030204" pitchFamily="34" charset="0"/>
            </a:rPr>
            <a:t>Proceed to Step 2 Disinfect</a:t>
          </a:r>
          <a:endParaRPr lang="en-CA">
            <a:latin typeface="Calibri" panose="020F0502020204030204" pitchFamily="34" charset="0"/>
            <a:ea typeface="Calibri" panose="020F0502020204030204" pitchFamily="34" charset="0"/>
            <a:cs typeface="Calibri" panose="020F0502020204030204" pitchFamily="34" charset="0"/>
          </a:endParaRPr>
        </a:p>
      </dgm:t>
    </dgm:pt>
    <dgm:pt modelId="{CEB77511-AD61-4B52-9480-8BD581390761}" type="parTrans" cxnId="{5B7A1DF6-CA5F-4193-BAC9-793FEB28E06F}">
      <dgm:prSet/>
      <dgm:spPr/>
      <dgm:t>
        <a:bodyPr/>
        <a:lstStyle/>
        <a:p>
          <a:endParaRPr lang="en-CA"/>
        </a:p>
      </dgm:t>
    </dgm:pt>
    <dgm:pt modelId="{22A466D3-209A-45B0-B9A7-2DFEFA9E6D16}" type="sibTrans" cxnId="{5B7A1DF6-CA5F-4193-BAC9-793FEB28E06F}">
      <dgm:prSet/>
      <dgm:spPr/>
      <dgm:t>
        <a:bodyPr/>
        <a:lstStyle/>
        <a:p>
          <a:endParaRPr lang="en-CA"/>
        </a:p>
      </dgm:t>
    </dgm:pt>
    <dgm:pt modelId="{8F872A5E-BD10-4D92-B1D6-47BE6C8E916A}">
      <dgm:prSet phldr="0"/>
      <dgm:spPr/>
      <dgm:t>
        <a:bodyPr/>
        <a:lstStyle/>
        <a:p>
          <a:pPr rtl="0"/>
          <a:r>
            <a:rPr lang="en-CA" b="0" i="0">
              <a:latin typeface="Calibri Light" panose="020F0302020204030204"/>
            </a:rPr>
            <a:t> </a:t>
          </a:r>
          <a:r>
            <a:rPr lang="en-CA" b="0" i="0">
              <a:latin typeface="Calibri" panose="020F0502020204030204" pitchFamily="34" charset="0"/>
              <a:ea typeface="Calibri" panose="020F0502020204030204" pitchFamily="34" charset="0"/>
              <a:cs typeface="Calibri" panose="020F0502020204030204" pitchFamily="34" charset="0"/>
            </a:rPr>
            <a:t>Avoid contaminating already clean surfaces</a:t>
          </a:r>
        </a:p>
      </dgm:t>
    </dgm:pt>
    <dgm:pt modelId="{6FC1E119-77E8-41BC-8023-E87D06714A4C}" type="parTrans" cxnId="{70476D4A-A5E8-4995-B90C-5AC5CE2BFFCC}">
      <dgm:prSet/>
      <dgm:spPr/>
      <dgm:t>
        <a:bodyPr/>
        <a:lstStyle/>
        <a:p>
          <a:endParaRPr lang="en-CA"/>
        </a:p>
      </dgm:t>
    </dgm:pt>
    <dgm:pt modelId="{6FE50DB1-2928-4341-A207-908C2B575C4F}" type="sibTrans" cxnId="{70476D4A-A5E8-4995-B90C-5AC5CE2BFFCC}">
      <dgm:prSet/>
      <dgm:spPr/>
      <dgm:t>
        <a:bodyPr/>
        <a:lstStyle/>
        <a:p>
          <a:endParaRPr lang="en-CA"/>
        </a:p>
      </dgm:t>
    </dgm:pt>
    <dgm:pt modelId="{703CB63F-D630-42C9-8446-9278CBB4F8C3}" type="pres">
      <dgm:prSet presAssocID="{6CF1A70A-511C-403F-BA29-A6A46BC9F1F6}" presName="Name0" presStyleCnt="0">
        <dgm:presLayoutVars>
          <dgm:dir/>
          <dgm:animLvl val="lvl"/>
          <dgm:resizeHandles val="exact"/>
        </dgm:presLayoutVars>
      </dgm:prSet>
      <dgm:spPr/>
    </dgm:pt>
    <dgm:pt modelId="{B83DD277-DF33-4DF2-8579-A3FD33183C69}" type="pres">
      <dgm:prSet presAssocID="{DC5C8903-9ECB-48A8-A9DA-D4F468A1A118}" presName="boxAndChildren" presStyleCnt="0"/>
      <dgm:spPr/>
    </dgm:pt>
    <dgm:pt modelId="{32D252FD-9ACE-404E-A815-D87A59210431}" type="pres">
      <dgm:prSet presAssocID="{DC5C8903-9ECB-48A8-A9DA-D4F468A1A118}" presName="parentTextBox" presStyleLbl="node1" presStyleIdx="0" presStyleCnt="5"/>
      <dgm:spPr/>
    </dgm:pt>
    <dgm:pt modelId="{9E4E3834-7CBD-400C-B4AC-60799C266ADD}" type="pres">
      <dgm:prSet presAssocID="{30E6C777-1375-441C-9A2D-3709FDAD360F}" presName="sp" presStyleCnt="0"/>
      <dgm:spPr/>
    </dgm:pt>
    <dgm:pt modelId="{2A6DFF07-3D05-47F9-8406-BEF4811A9D6D}" type="pres">
      <dgm:prSet presAssocID="{119D5EA7-D457-4A31-8017-B5EE1D4DF3EC}" presName="arrowAndChildren" presStyleCnt="0"/>
      <dgm:spPr/>
    </dgm:pt>
    <dgm:pt modelId="{6504E308-4EB7-4F61-85E4-A885FAF9A1DD}" type="pres">
      <dgm:prSet presAssocID="{119D5EA7-D457-4A31-8017-B5EE1D4DF3EC}" presName="parentTextArrow" presStyleLbl="node1" presStyleIdx="1" presStyleCnt="5"/>
      <dgm:spPr/>
    </dgm:pt>
    <dgm:pt modelId="{107D1E87-B383-4064-A85C-27C66C0CA7DE}" type="pres">
      <dgm:prSet presAssocID="{6FE50DB1-2928-4341-A207-908C2B575C4F}" presName="sp" presStyleCnt="0"/>
      <dgm:spPr/>
    </dgm:pt>
    <dgm:pt modelId="{FC12F40F-1F11-4D10-93D0-F224AC57806A}" type="pres">
      <dgm:prSet presAssocID="{8F872A5E-BD10-4D92-B1D6-47BE6C8E916A}" presName="arrowAndChildren" presStyleCnt="0"/>
      <dgm:spPr/>
    </dgm:pt>
    <dgm:pt modelId="{014B5586-943F-49C7-9E5C-B2678A3D84C3}" type="pres">
      <dgm:prSet presAssocID="{8F872A5E-BD10-4D92-B1D6-47BE6C8E916A}" presName="parentTextArrow" presStyleLbl="node1" presStyleIdx="2" presStyleCnt="5"/>
      <dgm:spPr/>
    </dgm:pt>
    <dgm:pt modelId="{D53C8993-6637-42BC-AB3D-0B93FE259EE1}" type="pres">
      <dgm:prSet presAssocID="{5D35CC6B-DF8D-48D6-BA53-6D7324E5969B}" presName="sp" presStyleCnt="0"/>
      <dgm:spPr/>
    </dgm:pt>
    <dgm:pt modelId="{A607F036-FC0E-4732-AD2F-438D2A10DF9F}" type="pres">
      <dgm:prSet presAssocID="{9D7E029D-C253-4CE6-90E3-79ACA44E43EC}" presName="arrowAndChildren" presStyleCnt="0"/>
      <dgm:spPr/>
    </dgm:pt>
    <dgm:pt modelId="{748FD2B5-1FA9-4721-B782-6E6A40620380}" type="pres">
      <dgm:prSet presAssocID="{9D7E029D-C253-4CE6-90E3-79ACA44E43EC}" presName="parentTextArrow" presStyleLbl="node1" presStyleIdx="3" presStyleCnt="5"/>
      <dgm:spPr/>
    </dgm:pt>
    <dgm:pt modelId="{7C7D01CB-5410-4781-BFF3-7B1909500C7C}" type="pres">
      <dgm:prSet presAssocID="{EA3F40CF-961B-4EA7-BBEE-09355B5A74AA}" presName="sp" presStyleCnt="0"/>
      <dgm:spPr/>
    </dgm:pt>
    <dgm:pt modelId="{36926C9A-003D-4EA1-97F7-417947B9F8B8}" type="pres">
      <dgm:prSet presAssocID="{ED1D5538-9136-4ED7-8931-B7AED0CBC021}" presName="arrowAndChildren" presStyleCnt="0"/>
      <dgm:spPr/>
    </dgm:pt>
    <dgm:pt modelId="{64F5CC1B-A3D6-4676-954E-A616319242E7}" type="pres">
      <dgm:prSet presAssocID="{ED1D5538-9136-4ED7-8931-B7AED0CBC021}" presName="parentTextArrow" presStyleLbl="node1" presStyleIdx="4" presStyleCnt="5" custLinFactNeighborX="-137" custLinFactNeighborY="-11068"/>
      <dgm:spPr/>
    </dgm:pt>
  </dgm:ptLst>
  <dgm:cxnLst>
    <dgm:cxn modelId="{CB439B08-0FF5-4D17-A7A3-BC7AAB0590F6}" type="presOf" srcId="{8F872A5E-BD10-4D92-B1D6-47BE6C8E916A}" destId="{014B5586-943F-49C7-9E5C-B2678A3D84C3}" srcOrd="0" destOrd="0" presId="urn:microsoft.com/office/officeart/2005/8/layout/process4"/>
    <dgm:cxn modelId="{B7D4D334-FDF8-488A-9CFB-3E8AE40EC056}" type="presOf" srcId="{119D5EA7-D457-4A31-8017-B5EE1D4DF3EC}" destId="{6504E308-4EB7-4F61-85E4-A885FAF9A1DD}" srcOrd="0" destOrd="0" presId="urn:microsoft.com/office/officeart/2005/8/layout/process4"/>
    <dgm:cxn modelId="{3BBFBB63-AF9F-42F3-A5B8-7EBF9C56A3CD}" type="presOf" srcId="{DC5C8903-9ECB-48A8-A9DA-D4F468A1A118}" destId="{32D252FD-9ACE-404E-A815-D87A59210431}" srcOrd="0" destOrd="0" presId="urn:microsoft.com/office/officeart/2005/8/layout/process4"/>
    <dgm:cxn modelId="{32AF196A-0A52-4369-B564-6685B77ABA71}" type="presOf" srcId="{ED1D5538-9136-4ED7-8931-B7AED0CBC021}" destId="{64F5CC1B-A3D6-4676-954E-A616319242E7}" srcOrd="0" destOrd="0" presId="urn:microsoft.com/office/officeart/2005/8/layout/process4"/>
    <dgm:cxn modelId="{70476D4A-A5E8-4995-B90C-5AC5CE2BFFCC}" srcId="{6CF1A70A-511C-403F-BA29-A6A46BC9F1F6}" destId="{8F872A5E-BD10-4D92-B1D6-47BE6C8E916A}" srcOrd="2" destOrd="0" parTransId="{6FC1E119-77E8-41BC-8023-E87D06714A4C}" sibTransId="{6FE50DB1-2928-4341-A207-908C2B575C4F}"/>
    <dgm:cxn modelId="{F32DA771-A60E-42B5-986F-F13B0C7BA7A8}" type="presOf" srcId="{9D7E029D-C253-4CE6-90E3-79ACA44E43EC}" destId="{748FD2B5-1FA9-4721-B782-6E6A40620380}" srcOrd="0" destOrd="0" presId="urn:microsoft.com/office/officeart/2005/8/layout/process4"/>
    <dgm:cxn modelId="{B3A43F77-27F0-4691-8E00-9A7D4D1DE95B}" srcId="{6CF1A70A-511C-403F-BA29-A6A46BC9F1F6}" destId="{9D7E029D-C253-4CE6-90E3-79ACA44E43EC}" srcOrd="1" destOrd="0" parTransId="{D6351109-6E80-4FB7-9C06-1AC1ECB08AA5}" sibTransId="{5D35CC6B-DF8D-48D6-BA53-6D7324E5969B}"/>
    <dgm:cxn modelId="{4D2FABB2-AF6C-4FD3-A92D-08BE88326FED}" srcId="{6CF1A70A-511C-403F-BA29-A6A46BC9F1F6}" destId="{ED1D5538-9136-4ED7-8931-B7AED0CBC021}" srcOrd="0" destOrd="0" parTransId="{3A2D822B-2CB7-48AF-9A41-2E76DDC802D0}" sibTransId="{EA3F40CF-961B-4EA7-BBEE-09355B5A74AA}"/>
    <dgm:cxn modelId="{769AB8E3-E213-4FB5-9171-B384EDBF35FD}" srcId="{6CF1A70A-511C-403F-BA29-A6A46BC9F1F6}" destId="{119D5EA7-D457-4A31-8017-B5EE1D4DF3EC}" srcOrd="3" destOrd="0" parTransId="{5303A8D9-58FC-4B49-AF6C-F794C77341CB}" sibTransId="{30E6C777-1375-441C-9A2D-3709FDAD360F}"/>
    <dgm:cxn modelId="{8E96BFF2-1D37-4DBA-8831-343F87B180E1}" type="presOf" srcId="{6CF1A70A-511C-403F-BA29-A6A46BC9F1F6}" destId="{703CB63F-D630-42C9-8446-9278CBB4F8C3}" srcOrd="0" destOrd="0" presId="urn:microsoft.com/office/officeart/2005/8/layout/process4"/>
    <dgm:cxn modelId="{5B7A1DF6-CA5F-4193-BAC9-793FEB28E06F}" srcId="{6CF1A70A-511C-403F-BA29-A6A46BC9F1F6}" destId="{DC5C8903-9ECB-48A8-A9DA-D4F468A1A118}" srcOrd="4" destOrd="0" parTransId="{CEB77511-AD61-4B52-9480-8BD581390761}" sibTransId="{22A466D3-209A-45B0-B9A7-2DFEFA9E6D16}"/>
    <dgm:cxn modelId="{562095E1-0567-4F80-AC9A-D96454850322}" type="presParOf" srcId="{703CB63F-D630-42C9-8446-9278CBB4F8C3}" destId="{B83DD277-DF33-4DF2-8579-A3FD33183C69}" srcOrd="0" destOrd="0" presId="urn:microsoft.com/office/officeart/2005/8/layout/process4"/>
    <dgm:cxn modelId="{A1300B74-26D4-41B4-8CD4-3737F818498B}" type="presParOf" srcId="{B83DD277-DF33-4DF2-8579-A3FD33183C69}" destId="{32D252FD-9ACE-404E-A815-D87A59210431}" srcOrd="0" destOrd="0" presId="urn:microsoft.com/office/officeart/2005/8/layout/process4"/>
    <dgm:cxn modelId="{6749D6B3-1A78-422F-A8E1-4B4475ED5D7F}" type="presParOf" srcId="{703CB63F-D630-42C9-8446-9278CBB4F8C3}" destId="{9E4E3834-7CBD-400C-B4AC-60799C266ADD}" srcOrd="1" destOrd="0" presId="urn:microsoft.com/office/officeart/2005/8/layout/process4"/>
    <dgm:cxn modelId="{C34DC16C-975E-473E-91E4-5DB4BEC05E29}" type="presParOf" srcId="{703CB63F-D630-42C9-8446-9278CBB4F8C3}" destId="{2A6DFF07-3D05-47F9-8406-BEF4811A9D6D}" srcOrd="2" destOrd="0" presId="urn:microsoft.com/office/officeart/2005/8/layout/process4"/>
    <dgm:cxn modelId="{D19F9695-1D2B-4628-B875-925D5C74941A}" type="presParOf" srcId="{2A6DFF07-3D05-47F9-8406-BEF4811A9D6D}" destId="{6504E308-4EB7-4F61-85E4-A885FAF9A1DD}" srcOrd="0" destOrd="0" presId="urn:microsoft.com/office/officeart/2005/8/layout/process4"/>
    <dgm:cxn modelId="{07D40DFA-0D6E-4AFB-8617-C866D95529F5}" type="presParOf" srcId="{703CB63F-D630-42C9-8446-9278CBB4F8C3}" destId="{107D1E87-B383-4064-A85C-27C66C0CA7DE}" srcOrd="3" destOrd="0" presId="urn:microsoft.com/office/officeart/2005/8/layout/process4"/>
    <dgm:cxn modelId="{10C7C327-1CCD-4429-A3BC-7700977FC5C7}" type="presParOf" srcId="{703CB63F-D630-42C9-8446-9278CBB4F8C3}" destId="{FC12F40F-1F11-4D10-93D0-F224AC57806A}" srcOrd="4" destOrd="0" presId="urn:microsoft.com/office/officeart/2005/8/layout/process4"/>
    <dgm:cxn modelId="{14174BC6-78E9-4087-A652-617E5FAB4729}" type="presParOf" srcId="{FC12F40F-1F11-4D10-93D0-F224AC57806A}" destId="{014B5586-943F-49C7-9E5C-B2678A3D84C3}" srcOrd="0" destOrd="0" presId="urn:microsoft.com/office/officeart/2005/8/layout/process4"/>
    <dgm:cxn modelId="{E709CE69-87C2-4C7D-A146-D4EFEC7D887B}" type="presParOf" srcId="{703CB63F-D630-42C9-8446-9278CBB4F8C3}" destId="{D53C8993-6637-42BC-AB3D-0B93FE259EE1}" srcOrd="5" destOrd="0" presId="urn:microsoft.com/office/officeart/2005/8/layout/process4"/>
    <dgm:cxn modelId="{ACDD210C-62F3-462B-B38A-791E12DCAFE5}" type="presParOf" srcId="{703CB63F-D630-42C9-8446-9278CBB4F8C3}" destId="{A607F036-FC0E-4732-AD2F-438D2A10DF9F}" srcOrd="6" destOrd="0" presId="urn:microsoft.com/office/officeart/2005/8/layout/process4"/>
    <dgm:cxn modelId="{ABA42AAE-F3A5-4ECA-9264-98DFACD8515F}" type="presParOf" srcId="{A607F036-FC0E-4732-AD2F-438D2A10DF9F}" destId="{748FD2B5-1FA9-4721-B782-6E6A40620380}" srcOrd="0" destOrd="0" presId="urn:microsoft.com/office/officeart/2005/8/layout/process4"/>
    <dgm:cxn modelId="{8387A3EB-1826-42A8-8998-DF4CCA3AFA9D}" type="presParOf" srcId="{703CB63F-D630-42C9-8446-9278CBB4F8C3}" destId="{7C7D01CB-5410-4781-BFF3-7B1909500C7C}" srcOrd="7" destOrd="0" presId="urn:microsoft.com/office/officeart/2005/8/layout/process4"/>
    <dgm:cxn modelId="{0EFDB423-E676-4516-937E-ACB5B3B064DC}" type="presParOf" srcId="{703CB63F-D630-42C9-8446-9278CBB4F8C3}" destId="{36926C9A-003D-4EA1-97F7-417947B9F8B8}" srcOrd="8" destOrd="0" presId="urn:microsoft.com/office/officeart/2005/8/layout/process4"/>
    <dgm:cxn modelId="{30E7F804-F46D-4C06-88BB-14C58AAE42F8}" type="presParOf" srcId="{36926C9A-003D-4EA1-97F7-417947B9F8B8}" destId="{64F5CC1B-A3D6-4676-954E-A616319242E7}"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8295854-37A6-4111-B912-C66084C5BFD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CA"/>
        </a:p>
      </dgm:t>
    </dgm:pt>
    <dgm:pt modelId="{7D448F2D-2985-4645-8871-A9164B19D48F}">
      <dgm:prSet/>
      <dgm:spPr>
        <a:solidFill>
          <a:schemeClr val="accent2"/>
        </a:solidFill>
      </dgm:spPr>
      <dgm:t>
        <a:bodyPr/>
        <a:lstStyle/>
        <a:p>
          <a:r>
            <a:rPr lang="en-CA" b="0" i="0"/>
            <a:t>Use fresh cloth to disinfect again using a friction (rub/scrub) motion </a:t>
          </a:r>
          <a:endParaRPr lang="en-CA"/>
        </a:p>
      </dgm:t>
    </dgm:pt>
    <dgm:pt modelId="{4BFBE1CA-5F33-45F4-9F24-E0CF9DF663AA}" type="parTrans" cxnId="{5B3E6CC5-B9ED-42CE-950E-A3859E5D965D}">
      <dgm:prSet/>
      <dgm:spPr/>
      <dgm:t>
        <a:bodyPr/>
        <a:lstStyle/>
        <a:p>
          <a:endParaRPr lang="en-CA"/>
        </a:p>
      </dgm:t>
    </dgm:pt>
    <dgm:pt modelId="{ACD4882B-4643-4400-8B90-E2C0EC696045}" type="sibTrans" cxnId="{5B3E6CC5-B9ED-42CE-950E-A3859E5D965D}">
      <dgm:prSet/>
      <dgm:spPr/>
      <dgm:t>
        <a:bodyPr/>
        <a:lstStyle/>
        <a:p>
          <a:endParaRPr lang="en-CA"/>
        </a:p>
      </dgm:t>
    </dgm:pt>
    <dgm:pt modelId="{1F3BE775-4414-4138-8364-4C4A90E00B3D}">
      <dgm:prSet/>
      <dgm:spPr>
        <a:solidFill>
          <a:schemeClr val="accent2"/>
        </a:solidFill>
      </dgm:spPr>
      <dgm:t>
        <a:bodyPr/>
        <a:lstStyle/>
        <a:p>
          <a:r>
            <a:rPr lang="en-CA" b="0" i="0"/>
            <a:t>Allow surfaces to remain wet for the necessary ‘contact time’ followed by air-drying as written on the product label</a:t>
          </a:r>
          <a:endParaRPr lang="en-CA"/>
        </a:p>
      </dgm:t>
    </dgm:pt>
    <dgm:pt modelId="{5800820F-5B88-4E57-8882-76D39441BFF0}" type="parTrans" cxnId="{6D684355-FFA1-4A52-9632-BD89908454C0}">
      <dgm:prSet/>
      <dgm:spPr/>
      <dgm:t>
        <a:bodyPr/>
        <a:lstStyle/>
        <a:p>
          <a:endParaRPr lang="en-CA"/>
        </a:p>
      </dgm:t>
    </dgm:pt>
    <dgm:pt modelId="{E325F431-6F29-4432-8B5D-9C0FE815A6E6}" type="sibTrans" cxnId="{6D684355-FFA1-4A52-9632-BD89908454C0}">
      <dgm:prSet/>
      <dgm:spPr/>
      <dgm:t>
        <a:bodyPr/>
        <a:lstStyle/>
        <a:p>
          <a:endParaRPr lang="en-CA"/>
        </a:p>
      </dgm:t>
    </dgm:pt>
    <dgm:pt modelId="{F6692F3B-5DDC-4AFE-A1F6-1DAE4E907A0F}">
      <dgm:prSet/>
      <dgm:spPr>
        <a:solidFill>
          <a:schemeClr val="accent2"/>
        </a:solidFill>
      </dgm:spPr>
      <dgm:t>
        <a:bodyPr/>
        <a:lstStyle/>
        <a:p>
          <a:r>
            <a:rPr lang="en-CA" b="0" i="0">
              <a:latin typeface="Calibri" panose="020F0502020204030204" pitchFamily="34" charset="0"/>
              <a:ea typeface="Calibri" panose="020F0502020204030204" pitchFamily="34" charset="0"/>
              <a:cs typeface="Calibri" panose="020F0502020204030204" pitchFamily="34" charset="0"/>
            </a:rPr>
            <a:t>Attach</a:t>
          </a:r>
          <a:r>
            <a:rPr lang="en-CA">
              <a:latin typeface="Calibri" panose="020F0502020204030204" pitchFamily="34" charset="0"/>
              <a:ea typeface="Calibri" panose="020F0502020204030204" pitchFamily="34" charset="0"/>
              <a:cs typeface="Calibri" panose="020F0502020204030204" pitchFamily="34" charset="0"/>
            </a:rPr>
            <a:t> "I am Clean" or "Green is Clean" sticker to the clean equipment</a:t>
          </a:r>
          <a:r>
            <a:rPr lang="en-CA" b="0" i="0"/>
            <a:t> and store in dedicated clean storage area</a:t>
          </a:r>
          <a:endParaRPr lang="en-CA"/>
        </a:p>
      </dgm:t>
    </dgm:pt>
    <dgm:pt modelId="{A9DD4561-8C6D-40D5-B054-8F18AE68B9FB}" type="parTrans" cxnId="{5E5E30AB-9EF3-4932-8A13-908D2141394B}">
      <dgm:prSet/>
      <dgm:spPr/>
      <dgm:t>
        <a:bodyPr/>
        <a:lstStyle/>
        <a:p>
          <a:endParaRPr lang="en-CA"/>
        </a:p>
      </dgm:t>
    </dgm:pt>
    <dgm:pt modelId="{D15341DF-3362-4696-B45C-CC853B23DA25}" type="sibTrans" cxnId="{5E5E30AB-9EF3-4932-8A13-908D2141394B}">
      <dgm:prSet/>
      <dgm:spPr/>
      <dgm:t>
        <a:bodyPr/>
        <a:lstStyle/>
        <a:p>
          <a:endParaRPr lang="en-CA"/>
        </a:p>
      </dgm:t>
    </dgm:pt>
    <dgm:pt modelId="{E4CB81CD-6ACF-428F-BABC-A702BE1681E6}">
      <dgm:prSet/>
      <dgm:spPr>
        <a:solidFill>
          <a:schemeClr val="accent2"/>
        </a:solidFill>
      </dgm:spPr>
      <dgm:t>
        <a:bodyPr/>
        <a:lstStyle/>
        <a:p>
          <a:r>
            <a:rPr lang="en-US" b="0" i="0" dirty="0">
              <a:hlinkClick xmlns:r="http://schemas.openxmlformats.org/officeDocument/2006/relationships" r:id="rId1"/>
            </a:rPr>
            <a:t>IPAC Equipment Cleaning and Disinfecting Manual</a:t>
          </a:r>
          <a:r>
            <a:rPr lang="en-US" b="0" i="0" dirty="0"/>
            <a:t> </a:t>
          </a:r>
          <a:endParaRPr lang="en-CA" dirty="0"/>
        </a:p>
      </dgm:t>
    </dgm:pt>
    <dgm:pt modelId="{20D98D8C-94F8-4B04-A19A-DD32024F539E}" type="parTrans" cxnId="{8267D932-F998-4E09-B788-70B56C2B6BFE}">
      <dgm:prSet/>
      <dgm:spPr/>
      <dgm:t>
        <a:bodyPr/>
        <a:lstStyle/>
        <a:p>
          <a:endParaRPr lang="en-CA"/>
        </a:p>
      </dgm:t>
    </dgm:pt>
    <dgm:pt modelId="{5E8B5B4A-EA94-419F-AA55-2E68A016C2B6}" type="sibTrans" cxnId="{8267D932-F998-4E09-B788-70B56C2B6BFE}">
      <dgm:prSet/>
      <dgm:spPr/>
      <dgm:t>
        <a:bodyPr/>
        <a:lstStyle/>
        <a:p>
          <a:endParaRPr lang="en-CA"/>
        </a:p>
      </dgm:t>
    </dgm:pt>
    <dgm:pt modelId="{483F805B-D5B1-4244-B97A-513B3D3E7835}" type="pres">
      <dgm:prSet presAssocID="{A8295854-37A6-4111-B912-C66084C5BFDC}" presName="Name0" presStyleCnt="0">
        <dgm:presLayoutVars>
          <dgm:dir/>
          <dgm:animLvl val="lvl"/>
          <dgm:resizeHandles val="exact"/>
        </dgm:presLayoutVars>
      </dgm:prSet>
      <dgm:spPr/>
    </dgm:pt>
    <dgm:pt modelId="{091A51DB-429D-410E-85E2-9DE6D6B5C7B5}" type="pres">
      <dgm:prSet presAssocID="{E4CB81CD-6ACF-428F-BABC-A702BE1681E6}" presName="boxAndChildren" presStyleCnt="0"/>
      <dgm:spPr/>
    </dgm:pt>
    <dgm:pt modelId="{29EFE7E1-4919-4667-BC0A-EEA9CA636D47}" type="pres">
      <dgm:prSet presAssocID="{E4CB81CD-6ACF-428F-BABC-A702BE1681E6}" presName="parentTextBox" presStyleLbl="node1" presStyleIdx="0" presStyleCnt="4"/>
      <dgm:spPr/>
    </dgm:pt>
    <dgm:pt modelId="{003BE624-6367-45AD-89CD-2EB59F7F98F4}" type="pres">
      <dgm:prSet presAssocID="{D15341DF-3362-4696-B45C-CC853B23DA25}" presName="sp" presStyleCnt="0"/>
      <dgm:spPr/>
    </dgm:pt>
    <dgm:pt modelId="{143DA190-3A59-4C43-AFEB-D3B90D78E003}" type="pres">
      <dgm:prSet presAssocID="{F6692F3B-5DDC-4AFE-A1F6-1DAE4E907A0F}" presName="arrowAndChildren" presStyleCnt="0"/>
      <dgm:spPr/>
    </dgm:pt>
    <dgm:pt modelId="{5A094B3A-3645-40D7-88BE-05344FD54D64}" type="pres">
      <dgm:prSet presAssocID="{F6692F3B-5DDC-4AFE-A1F6-1DAE4E907A0F}" presName="parentTextArrow" presStyleLbl="node1" presStyleIdx="1" presStyleCnt="4"/>
      <dgm:spPr/>
    </dgm:pt>
    <dgm:pt modelId="{03F0084E-7BB3-4E67-9B47-D4F3C312FF7D}" type="pres">
      <dgm:prSet presAssocID="{E325F431-6F29-4432-8B5D-9C0FE815A6E6}" presName="sp" presStyleCnt="0"/>
      <dgm:spPr/>
    </dgm:pt>
    <dgm:pt modelId="{199A8864-A293-4A7A-B2AF-237B8A30FD62}" type="pres">
      <dgm:prSet presAssocID="{1F3BE775-4414-4138-8364-4C4A90E00B3D}" presName="arrowAndChildren" presStyleCnt="0"/>
      <dgm:spPr/>
    </dgm:pt>
    <dgm:pt modelId="{371B3D2A-8CB7-40A1-BB49-3CC093AB8CB5}" type="pres">
      <dgm:prSet presAssocID="{1F3BE775-4414-4138-8364-4C4A90E00B3D}" presName="parentTextArrow" presStyleLbl="node1" presStyleIdx="2" presStyleCnt="4"/>
      <dgm:spPr/>
    </dgm:pt>
    <dgm:pt modelId="{4FA15EEA-C7F8-4D9D-9139-F9361B3EC599}" type="pres">
      <dgm:prSet presAssocID="{ACD4882B-4643-4400-8B90-E2C0EC696045}" presName="sp" presStyleCnt="0"/>
      <dgm:spPr/>
    </dgm:pt>
    <dgm:pt modelId="{91D43DAC-FE0D-4D05-9E8C-D9B69897C782}" type="pres">
      <dgm:prSet presAssocID="{7D448F2D-2985-4645-8871-A9164B19D48F}" presName="arrowAndChildren" presStyleCnt="0"/>
      <dgm:spPr/>
    </dgm:pt>
    <dgm:pt modelId="{AF51D53E-9206-4A88-A2E6-D8A4887D2324}" type="pres">
      <dgm:prSet presAssocID="{7D448F2D-2985-4645-8871-A9164B19D48F}" presName="parentTextArrow" presStyleLbl="node1" presStyleIdx="3" presStyleCnt="4"/>
      <dgm:spPr/>
    </dgm:pt>
  </dgm:ptLst>
  <dgm:cxnLst>
    <dgm:cxn modelId="{40F1A32E-80A3-48BE-9B75-6BAE5DC6DB57}" type="presOf" srcId="{A8295854-37A6-4111-B912-C66084C5BFDC}" destId="{483F805B-D5B1-4244-B97A-513B3D3E7835}" srcOrd="0" destOrd="0" presId="urn:microsoft.com/office/officeart/2005/8/layout/process4"/>
    <dgm:cxn modelId="{8267D932-F998-4E09-B788-70B56C2B6BFE}" srcId="{A8295854-37A6-4111-B912-C66084C5BFDC}" destId="{E4CB81CD-6ACF-428F-BABC-A702BE1681E6}" srcOrd="3" destOrd="0" parTransId="{20D98D8C-94F8-4B04-A19A-DD32024F539E}" sibTransId="{5E8B5B4A-EA94-419F-AA55-2E68A016C2B6}"/>
    <dgm:cxn modelId="{9C7EED4E-3714-4936-9B26-A66F4E37A0FB}" type="presOf" srcId="{7D448F2D-2985-4645-8871-A9164B19D48F}" destId="{AF51D53E-9206-4A88-A2E6-D8A4887D2324}" srcOrd="0" destOrd="0" presId="urn:microsoft.com/office/officeart/2005/8/layout/process4"/>
    <dgm:cxn modelId="{8CA70453-CD93-4605-A81D-71D7E9B5E1CA}" type="presOf" srcId="{E4CB81CD-6ACF-428F-BABC-A702BE1681E6}" destId="{29EFE7E1-4919-4667-BC0A-EEA9CA636D47}" srcOrd="0" destOrd="0" presId="urn:microsoft.com/office/officeart/2005/8/layout/process4"/>
    <dgm:cxn modelId="{6D684355-FFA1-4A52-9632-BD89908454C0}" srcId="{A8295854-37A6-4111-B912-C66084C5BFDC}" destId="{1F3BE775-4414-4138-8364-4C4A90E00B3D}" srcOrd="1" destOrd="0" parTransId="{5800820F-5B88-4E57-8882-76D39441BFF0}" sibTransId="{E325F431-6F29-4432-8B5D-9C0FE815A6E6}"/>
    <dgm:cxn modelId="{25480993-8BF7-4B25-9579-0A3052EDB976}" type="presOf" srcId="{1F3BE775-4414-4138-8364-4C4A90E00B3D}" destId="{371B3D2A-8CB7-40A1-BB49-3CC093AB8CB5}" srcOrd="0" destOrd="0" presId="urn:microsoft.com/office/officeart/2005/8/layout/process4"/>
    <dgm:cxn modelId="{CA0EAFA2-A708-4915-AA3E-6E230C8F52B9}" type="presOf" srcId="{F6692F3B-5DDC-4AFE-A1F6-1DAE4E907A0F}" destId="{5A094B3A-3645-40D7-88BE-05344FD54D64}" srcOrd="0" destOrd="0" presId="urn:microsoft.com/office/officeart/2005/8/layout/process4"/>
    <dgm:cxn modelId="{5E5E30AB-9EF3-4932-8A13-908D2141394B}" srcId="{A8295854-37A6-4111-B912-C66084C5BFDC}" destId="{F6692F3B-5DDC-4AFE-A1F6-1DAE4E907A0F}" srcOrd="2" destOrd="0" parTransId="{A9DD4561-8C6D-40D5-B054-8F18AE68B9FB}" sibTransId="{D15341DF-3362-4696-B45C-CC853B23DA25}"/>
    <dgm:cxn modelId="{5B3E6CC5-B9ED-42CE-950E-A3859E5D965D}" srcId="{A8295854-37A6-4111-B912-C66084C5BFDC}" destId="{7D448F2D-2985-4645-8871-A9164B19D48F}" srcOrd="0" destOrd="0" parTransId="{4BFBE1CA-5F33-45F4-9F24-E0CF9DF663AA}" sibTransId="{ACD4882B-4643-4400-8B90-E2C0EC696045}"/>
    <dgm:cxn modelId="{72F21814-DE2F-432D-A9C2-43C20D7A537B}" type="presParOf" srcId="{483F805B-D5B1-4244-B97A-513B3D3E7835}" destId="{091A51DB-429D-410E-85E2-9DE6D6B5C7B5}" srcOrd="0" destOrd="0" presId="urn:microsoft.com/office/officeart/2005/8/layout/process4"/>
    <dgm:cxn modelId="{B2AAAD7E-0DA6-48F0-8029-A5EED0EED9BA}" type="presParOf" srcId="{091A51DB-429D-410E-85E2-9DE6D6B5C7B5}" destId="{29EFE7E1-4919-4667-BC0A-EEA9CA636D47}" srcOrd="0" destOrd="0" presId="urn:microsoft.com/office/officeart/2005/8/layout/process4"/>
    <dgm:cxn modelId="{DFADC4E9-9607-4926-9148-424EA619C1A6}" type="presParOf" srcId="{483F805B-D5B1-4244-B97A-513B3D3E7835}" destId="{003BE624-6367-45AD-89CD-2EB59F7F98F4}" srcOrd="1" destOrd="0" presId="urn:microsoft.com/office/officeart/2005/8/layout/process4"/>
    <dgm:cxn modelId="{1711C74F-EF74-42AF-B9B4-0F7CE61A3489}" type="presParOf" srcId="{483F805B-D5B1-4244-B97A-513B3D3E7835}" destId="{143DA190-3A59-4C43-AFEB-D3B90D78E003}" srcOrd="2" destOrd="0" presId="urn:microsoft.com/office/officeart/2005/8/layout/process4"/>
    <dgm:cxn modelId="{171FDB29-6A4E-41D7-A9CF-FCD8BD677B16}" type="presParOf" srcId="{143DA190-3A59-4C43-AFEB-D3B90D78E003}" destId="{5A094B3A-3645-40D7-88BE-05344FD54D64}" srcOrd="0" destOrd="0" presId="urn:microsoft.com/office/officeart/2005/8/layout/process4"/>
    <dgm:cxn modelId="{5C284722-4686-4701-8742-A4590D2BC699}" type="presParOf" srcId="{483F805B-D5B1-4244-B97A-513B3D3E7835}" destId="{03F0084E-7BB3-4E67-9B47-D4F3C312FF7D}" srcOrd="3" destOrd="0" presId="urn:microsoft.com/office/officeart/2005/8/layout/process4"/>
    <dgm:cxn modelId="{00EE3616-30E1-4983-A7DE-9C69FEBFF64F}" type="presParOf" srcId="{483F805B-D5B1-4244-B97A-513B3D3E7835}" destId="{199A8864-A293-4A7A-B2AF-237B8A30FD62}" srcOrd="4" destOrd="0" presId="urn:microsoft.com/office/officeart/2005/8/layout/process4"/>
    <dgm:cxn modelId="{07FC7606-4764-4E97-8027-1D41299C4C8C}" type="presParOf" srcId="{199A8864-A293-4A7A-B2AF-237B8A30FD62}" destId="{371B3D2A-8CB7-40A1-BB49-3CC093AB8CB5}" srcOrd="0" destOrd="0" presId="urn:microsoft.com/office/officeart/2005/8/layout/process4"/>
    <dgm:cxn modelId="{9940D4A0-BFAD-426D-80B6-8BC084D72792}" type="presParOf" srcId="{483F805B-D5B1-4244-B97A-513B3D3E7835}" destId="{4FA15EEA-C7F8-4D9D-9139-F9361B3EC599}" srcOrd="5" destOrd="0" presId="urn:microsoft.com/office/officeart/2005/8/layout/process4"/>
    <dgm:cxn modelId="{589567FF-9FE8-4739-BC08-C25BFD2B4E2A}" type="presParOf" srcId="{483F805B-D5B1-4244-B97A-513B3D3E7835}" destId="{91D43DAC-FE0D-4D05-9E8C-D9B69897C782}" srcOrd="6" destOrd="0" presId="urn:microsoft.com/office/officeart/2005/8/layout/process4"/>
    <dgm:cxn modelId="{D1734250-8AA7-4274-95A9-26A343A53C75}" type="presParOf" srcId="{91D43DAC-FE0D-4D05-9E8C-D9B69897C782}" destId="{AF51D53E-9206-4A88-A2E6-D8A4887D232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184DD75-FA94-44CE-BE49-1A3545AAF140}" type="doc">
      <dgm:prSet loTypeId="urn:microsoft.com/office/officeart/2005/8/layout/pictureOrgChart+Icon" loCatId="hierarchy" qsTypeId="urn:microsoft.com/office/officeart/2005/8/quickstyle/simple1" qsCatId="simple" csTypeId="urn:microsoft.com/office/officeart/2005/8/colors/accent1_2" csCatId="accent1" phldr="1"/>
      <dgm:spPr/>
      <dgm:t>
        <a:bodyPr/>
        <a:lstStyle/>
        <a:p>
          <a:endParaRPr lang="en-CA"/>
        </a:p>
      </dgm:t>
    </dgm:pt>
    <dgm:pt modelId="{BE7498AA-D3D3-47A1-B8EB-658CF520563E}">
      <dgm:prSet/>
      <dgm:spPr>
        <a:solidFill>
          <a:schemeClr val="accent2">
            <a:lumMod val="40000"/>
            <a:lumOff val="60000"/>
          </a:schemeClr>
        </a:solidFill>
      </dgm:spPr>
      <dgm:t>
        <a:bodyPr/>
        <a:lstStyle/>
        <a:p>
          <a:pPr algn="l"/>
          <a:r>
            <a:rPr lang="en-US" b="0" i="0">
              <a:solidFill>
                <a:schemeClr val="tx1"/>
              </a:solidFill>
            </a:rPr>
            <a:t>Clean and disinfect reusable equipment after use, when visibly soiled and before use on another patient.</a:t>
          </a:r>
          <a:endParaRPr lang="en-CA">
            <a:solidFill>
              <a:schemeClr val="tx1"/>
            </a:solidFill>
          </a:endParaRPr>
        </a:p>
      </dgm:t>
    </dgm:pt>
    <dgm:pt modelId="{0E134135-CA5E-4A54-BAF3-AA0C99FA79A6}" type="parTrans" cxnId="{B82291D6-FD93-415B-AD8B-F758427AF61B}">
      <dgm:prSet/>
      <dgm:spPr/>
      <dgm:t>
        <a:bodyPr/>
        <a:lstStyle/>
        <a:p>
          <a:endParaRPr lang="en-CA"/>
        </a:p>
      </dgm:t>
    </dgm:pt>
    <dgm:pt modelId="{DDDF7E46-A8F5-4D1C-90CA-0F9715585566}" type="sibTrans" cxnId="{B82291D6-FD93-415B-AD8B-F758427AF61B}">
      <dgm:prSet/>
      <dgm:spPr/>
      <dgm:t>
        <a:bodyPr/>
        <a:lstStyle/>
        <a:p>
          <a:endParaRPr lang="en-CA"/>
        </a:p>
      </dgm:t>
    </dgm:pt>
    <dgm:pt modelId="{000EA04B-2691-4ECE-A8CF-CB1BF0CC232C}">
      <dgm:prSet/>
      <dgm:spPr>
        <a:solidFill>
          <a:schemeClr val="accent2">
            <a:lumMod val="40000"/>
            <a:lumOff val="60000"/>
          </a:schemeClr>
        </a:solidFill>
      </dgm:spPr>
      <dgm:t>
        <a:bodyPr/>
        <a:lstStyle/>
        <a:p>
          <a:pPr algn="l"/>
          <a:r>
            <a:rPr lang="en-US" b="0" i="0">
              <a:solidFill>
                <a:schemeClr val="tx1"/>
              </a:solidFill>
            </a:rPr>
            <a:t>Clean visible soil, then wipe all surfaces with disinfectant and let dry.</a:t>
          </a:r>
          <a:endParaRPr lang="en-CA">
            <a:solidFill>
              <a:schemeClr val="tx1"/>
            </a:solidFill>
          </a:endParaRPr>
        </a:p>
      </dgm:t>
    </dgm:pt>
    <dgm:pt modelId="{3E354978-D735-4214-99EF-7A80B0AFF1DB}" type="parTrans" cxnId="{B812B158-352D-436F-9973-4687907BAC58}">
      <dgm:prSet/>
      <dgm:spPr/>
      <dgm:t>
        <a:bodyPr/>
        <a:lstStyle/>
        <a:p>
          <a:endParaRPr lang="en-CA"/>
        </a:p>
      </dgm:t>
    </dgm:pt>
    <dgm:pt modelId="{59071A8C-89B7-45E0-9E21-C93FD975792E}" type="sibTrans" cxnId="{B812B158-352D-436F-9973-4687907BAC58}">
      <dgm:prSet/>
      <dgm:spPr/>
      <dgm:t>
        <a:bodyPr/>
        <a:lstStyle/>
        <a:p>
          <a:endParaRPr lang="en-CA"/>
        </a:p>
      </dgm:t>
    </dgm:pt>
    <dgm:pt modelId="{8B6AE61D-D126-4C86-8958-924159B3AF74}" type="pres">
      <dgm:prSet presAssocID="{6184DD75-FA94-44CE-BE49-1A3545AAF140}" presName="hierChild1" presStyleCnt="0">
        <dgm:presLayoutVars>
          <dgm:orgChart val="1"/>
          <dgm:chPref val="1"/>
          <dgm:dir/>
          <dgm:animOne val="branch"/>
          <dgm:animLvl val="lvl"/>
          <dgm:resizeHandles/>
        </dgm:presLayoutVars>
      </dgm:prSet>
      <dgm:spPr/>
    </dgm:pt>
    <dgm:pt modelId="{4F0C37C5-5501-4E80-A630-4D9D4B512214}" type="pres">
      <dgm:prSet presAssocID="{BE7498AA-D3D3-47A1-B8EB-658CF520563E}" presName="hierRoot1" presStyleCnt="0">
        <dgm:presLayoutVars>
          <dgm:hierBranch val="init"/>
        </dgm:presLayoutVars>
      </dgm:prSet>
      <dgm:spPr/>
    </dgm:pt>
    <dgm:pt modelId="{20E5B646-3236-4152-AF81-D5895B405C1B}" type="pres">
      <dgm:prSet presAssocID="{BE7498AA-D3D3-47A1-B8EB-658CF520563E}" presName="rootComposite1" presStyleCnt="0"/>
      <dgm:spPr/>
    </dgm:pt>
    <dgm:pt modelId="{75CC67C3-D1C7-4842-AA93-735C09D6C234}" type="pres">
      <dgm:prSet presAssocID="{BE7498AA-D3D3-47A1-B8EB-658CF520563E}" presName="rootText1" presStyleLbl="node0" presStyleIdx="0" presStyleCnt="2" custScaleX="99253" custScaleY="116844">
        <dgm:presLayoutVars>
          <dgm:chPref val="3"/>
        </dgm:presLayoutVars>
      </dgm:prSet>
      <dgm:spPr/>
    </dgm:pt>
    <dgm:pt modelId="{9CC429B8-93B4-48D5-B5E9-CB75562D284E}" type="pres">
      <dgm:prSet presAssocID="{BE7498AA-D3D3-47A1-B8EB-658CF520563E}" presName="rootPict1" presStyleLbl="alignImgPlac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8000" r="-18000"/>
          </a:stretch>
        </a:blipFill>
      </dgm:spPr>
    </dgm:pt>
    <dgm:pt modelId="{CC88B6F4-C53E-47EB-9A76-97302418EDAD}" type="pres">
      <dgm:prSet presAssocID="{BE7498AA-D3D3-47A1-B8EB-658CF520563E}" presName="rootConnector1" presStyleLbl="node1" presStyleIdx="0" presStyleCnt="0"/>
      <dgm:spPr/>
    </dgm:pt>
    <dgm:pt modelId="{79FA366E-E197-4B27-97C5-C9D22C0A2A9C}" type="pres">
      <dgm:prSet presAssocID="{BE7498AA-D3D3-47A1-B8EB-658CF520563E}" presName="hierChild2" presStyleCnt="0"/>
      <dgm:spPr/>
    </dgm:pt>
    <dgm:pt modelId="{B9FD9C8E-8FCC-4745-873F-AEEB537BB274}" type="pres">
      <dgm:prSet presAssocID="{BE7498AA-D3D3-47A1-B8EB-658CF520563E}" presName="hierChild3" presStyleCnt="0"/>
      <dgm:spPr/>
    </dgm:pt>
    <dgm:pt modelId="{D370DC6F-8B97-4C9E-AEF9-1E05EB0F33AD}" type="pres">
      <dgm:prSet presAssocID="{000EA04B-2691-4ECE-A8CF-CB1BF0CC232C}" presName="hierRoot1" presStyleCnt="0">
        <dgm:presLayoutVars>
          <dgm:hierBranch val="init"/>
        </dgm:presLayoutVars>
      </dgm:prSet>
      <dgm:spPr/>
    </dgm:pt>
    <dgm:pt modelId="{741FA620-2829-44A1-921D-278BFF3737CC}" type="pres">
      <dgm:prSet presAssocID="{000EA04B-2691-4ECE-A8CF-CB1BF0CC232C}" presName="rootComposite1" presStyleCnt="0"/>
      <dgm:spPr/>
    </dgm:pt>
    <dgm:pt modelId="{EA585730-6849-4279-809A-F8736D393BDE}" type="pres">
      <dgm:prSet presAssocID="{000EA04B-2691-4ECE-A8CF-CB1BF0CC232C}" presName="rootText1" presStyleLbl="node0" presStyleIdx="1" presStyleCnt="2" custScaleX="102299" custScaleY="117100">
        <dgm:presLayoutVars>
          <dgm:chPref val="3"/>
        </dgm:presLayoutVars>
      </dgm:prSet>
      <dgm:spPr/>
    </dgm:pt>
    <dgm:pt modelId="{62FA8E3E-AE71-4621-9695-3DF924D7C7C5}" type="pres">
      <dgm:prSet presAssocID="{000EA04B-2691-4ECE-A8CF-CB1BF0CC232C}" presName="rootPict1" presStyleLbl="alignImgPlace1" presStyleIdx="1"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8000" r="-18000"/>
          </a:stretch>
        </a:blipFill>
      </dgm:spPr>
    </dgm:pt>
    <dgm:pt modelId="{6E86C78D-104C-4213-B1D8-0A3BA491C2A4}" type="pres">
      <dgm:prSet presAssocID="{000EA04B-2691-4ECE-A8CF-CB1BF0CC232C}" presName="rootConnector1" presStyleLbl="node1" presStyleIdx="0" presStyleCnt="0"/>
      <dgm:spPr/>
    </dgm:pt>
    <dgm:pt modelId="{67383E5D-BA91-4B98-AAC8-069151CE7063}" type="pres">
      <dgm:prSet presAssocID="{000EA04B-2691-4ECE-A8CF-CB1BF0CC232C}" presName="hierChild2" presStyleCnt="0"/>
      <dgm:spPr/>
    </dgm:pt>
    <dgm:pt modelId="{26364713-B0A6-4E2B-94F3-7047D2D72CDA}" type="pres">
      <dgm:prSet presAssocID="{000EA04B-2691-4ECE-A8CF-CB1BF0CC232C}" presName="hierChild3" presStyleCnt="0"/>
      <dgm:spPr/>
    </dgm:pt>
  </dgm:ptLst>
  <dgm:cxnLst>
    <dgm:cxn modelId="{84F3F403-31B5-44C5-9809-829D70D8D7C2}" type="presOf" srcId="{000EA04B-2691-4ECE-A8CF-CB1BF0CC232C}" destId="{EA585730-6849-4279-809A-F8736D393BDE}" srcOrd="0" destOrd="0" presId="urn:microsoft.com/office/officeart/2005/8/layout/pictureOrgChart+Icon"/>
    <dgm:cxn modelId="{B812B158-352D-436F-9973-4687907BAC58}" srcId="{6184DD75-FA94-44CE-BE49-1A3545AAF140}" destId="{000EA04B-2691-4ECE-A8CF-CB1BF0CC232C}" srcOrd="1" destOrd="0" parTransId="{3E354978-D735-4214-99EF-7A80B0AFF1DB}" sibTransId="{59071A8C-89B7-45E0-9E21-C93FD975792E}"/>
    <dgm:cxn modelId="{3F5495A5-95BD-425E-8187-8DBB05AEAD29}" type="presOf" srcId="{6184DD75-FA94-44CE-BE49-1A3545AAF140}" destId="{8B6AE61D-D126-4C86-8958-924159B3AF74}" srcOrd="0" destOrd="0" presId="urn:microsoft.com/office/officeart/2005/8/layout/pictureOrgChart+Icon"/>
    <dgm:cxn modelId="{B82291D6-FD93-415B-AD8B-F758427AF61B}" srcId="{6184DD75-FA94-44CE-BE49-1A3545AAF140}" destId="{BE7498AA-D3D3-47A1-B8EB-658CF520563E}" srcOrd="0" destOrd="0" parTransId="{0E134135-CA5E-4A54-BAF3-AA0C99FA79A6}" sibTransId="{DDDF7E46-A8F5-4D1C-90CA-0F9715585566}"/>
    <dgm:cxn modelId="{DB45D9E2-9662-446E-9A8F-642E66A7527F}" type="presOf" srcId="{BE7498AA-D3D3-47A1-B8EB-658CF520563E}" destId="{75CC67C3-D1C7-4842-AA93-735C09D6C234}" srcOrd="0" destOrd="0" presId="urn:microsoft.com/office/officeart/2005/8/layout/pictureOrgChart+Icon"/>
    <dgm:cxn modelId="{F6B557F6-4860-4B29-B848-70DEC19B0AE0}" type="presOf" srcId="{000EA04B-2691-4ECE-A8CF-CB1BF0CC232C}" destId="{6E86C78D-104C-4213-B1D8-0A3BA491C2A4}" srcOrd="1" destOrd="0" presId="urn:microsoft.com/office/officeart/2005/8/layout/pictureOrgChart+Icon"/>
    <dgm:cxn modelId="{D3476AF8-F0A3-462D-A63B-CD580401136F}" type="presOf" srcId="{BE7498AA-D3D3-47A1-B8EB-658CF520563E}" destId="{CC88B6F4-C53E-47EB-9A76-97302418EDAD}" srcOrd="1" destOrd="0" presId="urn:microsoft.com/office/officeart/2005/8/layout/pictureOrgChart+Icon"/>
    <dgm:cxn modelId="{3BB6B7B6-A358-4675-AEE8-94EF173DDF47}" type="presParOf" srcId="{8B6AE61D-D126-4C86-8958-924159B3AF74}" destId="{4F0C37C5-5501-4E80-A630-4D9D4B512214}" srcOrd="0" destOrd="0" presId="urn:microsoft.com/office/officeart/2005/8/layout/pictureOrgChart+Icon"/>
    <dgm:cxn modelId="{3310742B-1CD5-4315-863B-B97A3FA28D42}" type="presParOf" srcId="{4F0C37C5-5501-4E80-A630-4D9D4B512214}" destId="{20E5B646-3236-4152-AF81-D5895B405C1B}" srcOrd="0" destOrd="0" presId="urn:microsoft.com/office/officeart/2005/8/layout/pictureOrgChart+Icon"/>
    <dgm:cxn modelId="{68610433-9033-47A1-A1AC-C88FF6016196}" type="presParOf" srcId="{20E5B646-3236-4152-AF81-D5895B405C1B}" destId="{75CC67C3-D1C7-4842-AA93-735C09D6C234}" srcOrd="0" destOrd="0" presId="urn:microsoft.com/office/officeart/2005/8/layout/pictureOrgChart+Icon"/>
    <dgm:cxn modelId="{8C6686F4-558F-4B6E-827B-621D2F48F647}" type="presParOf" srcId="{20E5B646-3236-4152-AF81-D5895B405C1B}" destId="{9CC429B8-93B4-48D5-B5E9-CB75562D284E}" srcOrd="1" destOrd="0" presId="urn:microsoft.com/office/officeart/2005/8/layout/pictureOrgChart+Icon"/>
    <dgm:cxn modelId="{DA0A7988-B866-4BC8-892B-5C5DDD3BAD65}" type="presParOf" srcId="{20E5B646-3236-4152-AF81-D5895B405C1B}" destId="{CC88B6F4-C53E-47EB-9A76-97302418EDAD}" srcOrd="2" destOrd="0" presId="urn:microsoft.com/office/officeart/2005/8/layout/pictureOrgChart+Icon"/>
    <dgm:cxn modelId="{78D45716-8807-4C88-8E81-AD69B0E10FD6}" type="presParOf" srcId="{4F0C37C5-5501-4E80-A630-4D9D4B512214}" destId="{79FA366E-E197-4B27-97C5-C9D22C0A2A9C}" srcOrd="1" destOrd="0" presId="urn:microsoft.com/office/officeart/2005/8/layout/pictureOrgChart+Icon"/>
    <dgm:cxn modelId="{74179BE9-754E-45D9-8087-A12DF9663661}" type="presParOf" srcId="{4F0C37C5-5501-4E80-A630-4D9D4B512214}" destId="{B9FD9C8E-8FCC-4745-873F-AEEB537BB274}" srcOrd="2" destOrd="0" presId="urn:microsoft.com/office/officeart/2005/8/layout/pictureOrgChart+Icon"/>
    <dgm:cxn modelId="{9EB2911C-7972-499B-BC6A-9DFA916F20DB}" type="presParOf" srcId="{8B6AE61D-D126-4C86-8958-924159B3AF74}" destId="{D370DC6F-8B97-4C9E-AEF9-1E05EB0F33AD}" srcOrd="1" destOrd="0" presId="urn:microsoft.com/office/officeart/2005/8/layout/pictureOrgChart+Icon"/>
    <dgm:cxn modelId="{C693F1C8-9AD1-49A6-B0A4-D03876202FF7}" type="presParOf" srcId="{D370DC6F-8B97-4C9E-AEF9-1E05EB0F33AD}" destId="{741FA620-2829-44A1-921D-278BFF3737CC}" srcOrd="0" destOrd="0" presId="urn:microsoft.com/office/officeart/2005/8/layout/pictureOrgChart+Icon"/>
    <dgm:cxn modelId="{CFFB0FB2-799E-4EDF-A222-7A54C3B41698}" type="presParOf" srcId="{741FA620-2829-44A1-921D-278BFF3737CC}" destId="{EA585730-6849-4279-809A-F8736D393BDE}" srcOrd="0" destOrd="0" presId="urn:microsoft.com/office/officeart/2005/8/layout/pictureOrgChart+Icon"/>
    <dgm:cxn modelId="{59593D42-1AD5-4131-B44F-B42F343E2E91}" type="presParOf" srcId="{741FA620-2829-44A1-921D-278BFF3737CC}" destId="{62FA8E3E-AE71-4621-9695-3DF924D7C7C5}" srcOrd="1" destOrd="0" presId="urn:microsoft.com/office/officeart/2005/8/layout/pictureOrgChart+Icon"/>
    <dgm:cxn modelId="{AF87E35C-7E97-4758-95E3-FB3D48E0A7A1}" type="presParOf" srcId="{741FA620-2829-44A1-921D-278BFF3737CC}" destId="{6E86C78D-104C-4213-B1D8-0A3BA491C2A4}" srcOrd="2" destOrd="0" presId="urn:microsoft.com/office/officeart/2005/8/layout/pictureOrgChart+Icon"/>
    <dgm:cxn modelId="{8FF67C72-B389-4C74-84B6-6430711FDFBE}" type="presParOf" srcId="{D370DC6F-8B97-4C9E-AEF9-1E05EB0F33AD}" destId="{67383E5D-BA91-4B98-AAC8-069151CE7063}" srcOrd="1" destOrd="0" presId="urn:microsoft.com/office/officeart/2005/8/layout/pictureOrgChart+Icon"/>
    <dgm:cxn modelId="{C161781F-0C85-4C6C-BBB9-92273D3D3A48}" type="presParOf" srcId="{D370DC6F-8B97-4C9E-AEF9-1E05EB0F33AD}" destId="{26364713-B0A6-4E2B-94F3-7047D2D72CDA}"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54F110E-F5D9-44DA-94EB-27DC8AD8A097}"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CA"/>
        </a:p>
      </dgm:t>
    </dgm:pt>
    <dgm:pt modelId="{2A947700-E78F-47C2-8D80-43C5A6E68087}">
      <dgm:prSet/>
      <dgm:spPr>
        <a:solidFill>
          <a:schemeClr val="accent2">
            <a:lumMod val="40000"/>
            <a:lumOff val="60000"/>
          </a:schemeClr>
        </a:solidFill>
      </dgm:spPr>
      <dgm:t>
        <a:bodyPr/>
        <a:lstStyle/>
        <a:p>
          <a:r>
            <a:rPr lang="en-US" b="0" i="0">
              <a:solidFill>
                <a:schemeClr val="tx1"/>
              </a:solidFill>
            </a:rPr>
            <a:t>When patient is discharged</a:t>
          </a:r>
          <a:endParaRPr lang="en-CA">
            <a:solidFill>
              <a:schemeClr val="tx1"/>
            </a:solidFill>
          </a:endParaRPr>
        </a:p>
      </dgm:t>
    </dgm:pt>
    <dgm:pt modelId="{4C557F01-903B-4187-BA0A-B5CE95EA8D7B}" type="parTrans" cxnId="{A3EB5060-D6DB-403A-895C-D84F5C61C167}">
      <dgm:prSet/>
      <dgm:spPr/>
      <dgm:t>
        <a:bodyPr/>
        <a:lstStyle/>
        <a:p>
          <a:endParaRPr lang="en-CA"/>
        </a:p>
      </dgm:t>
    </dgm:pt>
    <dgm:pt modelId="{597C86E0-1EB2-4986-8A87-74A6769DCB70}" type="sibTrans" cxnId="{A3EB5060-D6DB-403A-895C-D84F5C61C167}">
      <dgm:prSet/>
      <dgm:spPr/>
      <dgm:t>
        <a:bodyPr/>
        <a:lstStyle/>
        <a:p>
          <a:endParaRPr lang="en-CA"/>
        </a:p>
      </dgm:t>
    </dgm:pt>
    <dgm:pt modelId="{3BED63F5-0877-4145-BD19-90FCFF4E61CA}">
      <dgm:prSet/>
      <dgm:spPr>
        <a:solidFill>
          <a:schemeClr val="accent2">
            <a:lumMod val="40000"/>
            <a:lumOff val="60000"/>
          </a:schemeClr>
        </a:solidFill>
      </dgm:spPr>
      <dgm:t>
        <a:bodyPr/>
        <a:lstStyle/>
        <a:p>
          <a:r>
            <a:rPr lang="en-US" b="0" i="0">
              <a:solidFill>
                <a:schemeClr val="tx1"/>
              </a:solidFill>
            </a:rPr>
            <a:t>Transfer or death of a patient on Additional Precautions</a:t>
          </a:r>
          <a:endParaRPr lang="en-CA">
            <a:solidFill>
              <a:schemeClr val="tx1"/>
            </a:solidFill>
          </a:endParaRPr>
        </a:p>
      </dgm:t>
    </dgm:pt>
    <dgm:pt modelId="{479D5EBB-D876-404A-AE98-E79F12DF0FF9}" type="parTrans" cxnId="{054629FD-5A87-4DF0-B0BC-B38C07D4331B}">
      <dgm:prSet/>
      <dgm:spPr/>
      <dgm:t>
        <a:bodyPr/>
        <a:lstStyle/>
        <a:p>
          <a:endParaRPr lang="en-CA"/>
        </a:p>
      </dgm:t>
    </dgm:pt>
    <dgm:pt modelId="{717EBD53-A0C9-418A-9ACC-B0B314807E5A}" type="sibTrans" cxnId="{054629FD-5A87-4DF0-B0BC-B38C07D4331B}">
      <dgm:prSet/>
      <dgm:spPr>
        <a:solidFill>
          <a:schemeClr val="accent2"/>
        </a:solidFill>
      </dgm:spPr>
      <dgm:t>
        <a:bodyPr/>
        <a:lstStyle/>
        <a:p>
          <a:endParaRPr lang="en-CA"/>
        </a:p>
      </dgm:t>
    </dgm:pt>
    <dgm:pt modelId="{49B44EB8-26DD-4B8D-BB8E-D4C3EC130B59}">
      <dgm:prSet/>
      <dgm:spPr>
        <a:solidFill>
          <a:schemeClr val="accent2">
            <a:lumMod val="40000"/>
            <a:lumOff val="60000"/>
          </a:schemeClr>
        </a:solidFill>
      </dgm:spPr>
      <dgm:t>
        <a:bodyPr/>
        <a:lstStyle/>
        <a:p>
          <a:r>
            <a:rPr lang="en-US" b="0" i="0">
              <a:solidFill>
                <a:schemeClr val="tx1"/>
              </a:solidFill>
            </a:rPr>
            <a:t>When Additional Precautions are discontinued</a:t>
          </a:r>
          <a:endParaRPr lang="en-CA">
            <a:solidFill>
              <a:schemeClr val="tx1"/>
            </a:solidFill>
          </a:endParaRPr>
        </a:p>
      </dgm:t>
    </dgm:pt>
    <dgm:pt modelId="{F4364989-D0B3-48DB-BEAB-52B0A7A9CCCA}" type="parTrans" cxnId="{5483E856-77E6-4128-B718-66E1F198C57C}">
      <dgm:prSet/>
      <dgm:spPr/>
      <dgm:t>
        <a:bodyPr/>
        <a:lstStyle/>
        <a:p>
          <a:endParaRPr lang="en-CA"/>
        </a:p>
      </dgm:t>
    </dgm:pt>
    <dgm:pt modelId="{76C82AC3-248A-4355-B54D-2E13A130FDF3}" type="sibTrans" cxnId="{5483E856-77E6-4128-B718-66E1F198C57C}">
      <dgm:prSet/>
      <dgm:spPr/>
      <dgm:t>
        <a:bodyPr/>
        <a:lstStyle/>
        <a:p>
          <a:endParaRPr lang="en-CA"/>
        </a:p>
      </dgm:t>
    </dgm:pt>
    <dgm:pt modelId="{0F6BC6AD-796C-4B44-9CB7-2A8E9030F987}" type="pres">
      <dgm:prSet presAssocID="{354F110E-F5D9-44DA-94EB-27DC8AD8A097}" presName="Name0" presStyleCnt="0">
        <dgm:presLayoutVars>
          <dgm:dir/>
          <dgm:resizeHandles val="exact"/>
        </dgm:presLayoutVars>
      </dgm:prSet>
      <dgm:spPr/>
    </dgm:pt>
    <dgm:pt modelId="{D76C1C4A-0181-4414-9B3B-CE1C14B10FF8}" type="pres">
      <dgm:prSet presAssocID="{2A947700-E78F-47C2-8D80-43C5A6E68087}" presName="node" presStyleLbl="node1" presStyleIdx="0" presStyleCnt="3">
        <dgm:presLayoutVars>
          <dgm:bulletEnabled val="1"/>
        </dgm:presLayoutVars>
      </dgm:prSet>
      <dgm:spPr/>
    </dgm:pt>
    <dgm:pt modelId="{B9A5F224-4F98-4390-BF94-B5FBB0A66E9B}" type="pres">
      <dgm:prSet presAssocID="{597C86E0-1EB2-4986-8A87-74A6769DCB70}" presName="sibTrans" presStyleLbl="sibTrans2D1" presStyleIdx="0" presStyleCnt="2"/>
      <dgm:spPr/>
    </dgm:pt>
    <dgm:pt modelId="{798ACE6C-80CB-48D3-B008-ABD4C2713AE0}" type="pres">
      <dgm:prSet presAssocID="{597C86E0-1EB2-4986-8A87-74A6769DCB70}" presName="connectorText" presStyleLbl="sibTrans2D1" presStyleIdx="0" presStyleCnt="2"/>
      <dgm:spPr/>
    </dgm:pt>
    <dgm:pt modelId="{0CE748A0-DEAF-4E0F-B611-CD1BE3C44447}" type="pres">
      <dgm:prSet presAssocID="{3BED63F5-0877-4145-BD19-90FCFF4E61CA}" presName="node" presStyleLbl="node1" presStyleIdx="1" presStyleCnt="3">
        <dgm:presLayoutVars>
          <dgm:bulletEnabled val="1"/>
        </dgm:presLayoutVars>
      </dgm:prSet>
      <dgm:spPr/>
    </dgm:pt>
    <dgm:pt modelId="{F87861EA-459D-4AC5-8566-FC294AF96F32}" type="pres">
      <dgm:prSet presAssocID="{717EBD53-A0C9-418A-9ACC-B0B314807E5A}" presName="sibTrans" presStyleLbl="sibTrans2D1" presStyleIdx="1" presStyleCnt="2"/>
      <dgm:spPr/>
    </dgm:pt>
    <dgm:pt modelId="{B5A12AAD-5CE0-42A6-99F3-877B64542594}" type="pres">
      <dgm:prSet presAssocID="{717EBD53-A0C9-418A-9ACC-B0B314807E5A}" presName="connectorText" presStyleLbl="sibTrans2D1" presStyleIdx="1" presStyleCnt="2"/>
      <dgm:spPr/>
    </dgm:pt>
    <dgm:pt modelId="{24F47CCB-1CF2-45F4-9E43-90F3450BBB9B}" type="pres">
      <dgm:prSet presAssocID="{49B44EB8-26DD-4B8D-BB8E-D4C3EC130B59}" presName="node" presStyleLbl="node1" presStyleIdx="2" presStyleCnt="3">
        <dgm:presLayoutVars>
          <dgm:bulletEnabled val="1"/>
        </dgm:presLayoutVars>
      </dgm:prSet>
      <dgm:spPr/>
    </dgm:pt>
  </dgm:ptLst>
  <dgm:cxnLst>
    <dgm:cxn modelId="{8E916702-738F-407C-A90D-7CE8CC0EDBB6}" type="presOf" srcId="{597C86E0-1EB2-4986-8A87-74A6769DCB70}" destId="{B9A5F224-4F98-4390-BF94-B5FBB0A66E9B}" srcOrd="0" destOrd="0" presId="urn:microsoft.com/office/officeart/2005/8/layout/process1"/>
    <dgm:cxn modelId="{6919FF2D-4210-4663-BB95-305324B5C11F}" type="presOf" srcId="{597C86E0-1EB2-4986-8A87-74A6769DCB70}" destId="{798ACE6C-80CB-48D3-B008-ABD4C2713AE0}" srcOrd="1" destOrd="0" presId="urn:microsoft.com/office/officeart/2005/8/layout/process1"/>
    <dgm:cxn modelId="{68E40E36-B577-41AD-9404-32607E5246B4}" type="presOf" srcId="{49B44EB8-26DD-4B8D-BB8E-D4C3EC130B59}" destId="{24F47CCB-1CF2-45F4-9E43-90F3450BBB9B}" srcOrd="0" destOrd="0" presId="urn:microsoft.com/office/officeart/2005/8/layout/process1"/>
    <dgm:cxn modelId="{A3EB5060-D6DB-403A-895C-D84F5C61C167}" srcId="{354F110E-F5D9-44DA-94EB-27DC8AD8A097}" destId="{2A947700-E78F-47C2-8D80-43C5A6E68087}" srcOrd="0" destOrd="0" parTransId="{4C557F01-903B-4187-BA0A-B5CE95EA8D7B}" sibTransId="{597C86E0-1EB2-4986-8A87-74A6769DCB70}"/>
    <dgm:cxn modelId="{5483E856-77E6-4128-B718-66E1F198C57C}" srcId="{354F110E-F5D9-44DA-94EB-27DC8AD8A097}" destId="{49B44EB8-26DD-4B8D-BB8E-D4C3EC130B59}" srcOrd="2" destOrd="0" parTransId="{F4364989-D0B3-48DB-BEAB-52B0A7A9CCCA}" sibTransId="{76C82AC3-248A-4355-B54D-2E13A130FDF3}"/>
    <dgm:cxn modelId="{724C4157-60A7-4591-9271-9F9839C6BAE4}" type="presOf" srcId="{717EBD53-A0C9-418A-9ACC-B0B314807E5A}" destId="{F87861EA-459D-4AC5-8566-FC294AF96F32}" srcOrd="0" destOrd="0" presId="urn:microsoft.com/office/officeart/2005/8/layout/process1"/>
    <dgm:cxn modelId="{1306928B-812D-4433-851C-08688D33572E}" type="presOf" srcId="{354F110E-F5D9-44DA-94EB-27DC8AD8A097}" destId="{0F6BC6AD-796C-4B44-9CB7-2A8E9030F987}" srcOrd="0" destOrd="0" presId="urn:microsoft.com/office/officeart/2005/8/layout/process1"/>
    <dgm:cxn modelId="{019ED595-32B1-4063-967F-53A7131799D3}" type="presOf" srcId="{717EBD53-A0C9-418A-9ACC-B0B314807E5A}" destId="{B5A12AAD-5CE0-42A6-99F3-877B64542594}" srcOrd="1" destOrd="0" presId="urn:microsoft.com/office/officeart/2005/8/layout/process1"/>
    <dgm:cxn modelId="{6A0BA3D2-C321-4B09-B909-91E475B6DDC2}" type="presOf" srcId="{3BED63F5-0877-4145-BD19-90FCFF4E61CA}" destId="{0CE748A0-DEAF-4E0F-B611-CD1BE3C44447}" srcOrd="0" destOrd="0" presId="urn:microsoft.com/office/officeart/2005/8/layout/process1"/>
    <dgm:cxn modelId="{054629FD-5A87-4DF0-B0BC-B38C07D4331B}" srcId="{354F110E-F5D9-44DA-94EB-27DC8AD8A097}" destId="{3BED63F5-0877-4145-BD19-90FCFF4E61CA}" srcOrd="1" destOrd="0" parTransId="{479D5EBB-D876-404A-AE98-E79F12DF0FF9}" sibTransId="{717EBD53-A0C9-418A-9ACC-B0B314807E5A}"/>
    <dgm:cxn modelId="{1C47EAFF-52E9-42AE-A701-1BBFE1B9972C}" type="presOf" srcId="{2A947700-E78F-47C2-8D80-43C5A6E68087}" destId="{D76C1C4A-0181-4414-9B3B-CE1C14B10FF8}" srcOrd="0" destOrd="0" presId="urn:microsoft.com/office/officeart/2005/8/layout/process1"/>
    <dgm:cxn modelId="{9F2BB005-DA08-43BA-A8DA-B0E313115E51}" type="presParOf" srcId="{0F6BC6AD-796C-4B44-9CB7-2A8E9030F987}" destId="{D76C1C4A-0181-4414-9B3B-CE1C14B10FF8}" srcOrd="0" destOrd="0" presId="urn:microsoft.com/office/officeart/2005/8/layout/process1"/>
    <dgm:cxn modelId="{BAF6E4FE-A566-4236-A393-48F2344A07AF}" type="presParOf" srcId="{0F6BC6AD-796C-4B44-9CB7-2A8E9030F987}" destId="{B9A5F224-4F98-4390-BF94-B5FBB0A66E9B}" srcOrd="1" destOrd="0" presId="urn:microsoft.com/office/officeart/2005/8/layout/process1"/>
    <dgm:cxn modelId="{EEEB39B0-C5F4-4041-A3FF-46A6128354B8}" type="presParOf" srcId="{B9A5F224-4F98-4390-BF94-B5FBB0A66E9B}" destId="{798ACE6C-80CB-48D3-B008-ABD4C2713AE0}" srcOrd="0" destOrd="0" presId="urn:microsoft.com/office/officeart/2005/8/layout/process1"/>
    <dgm:cxn modelId="{3563BF5D-6AFD-4AE5-84A2-749CC3DDFE48}" type="presParOf" srcId="{0F6BC6AD-796C-4B44-9CB7-2A8E9030F987}" destId="{0CE748A0-DEAF-4E0F-B611-CD1BE3C44447}" srcOrd="2" destOrd="0" presId="urn:microsoft.com/office/officeart/2005/8/layout/process1"/>
    <dgm:cxn modelId="{7F1A5804-C7CC-4C7F-8A68-FCFA922FFFF0}" type="presParOf" srcId="{0F6BC6AD-796C-4B44-9CB7-2A8E9030F987}" destId="{F87861EA-459D-4AC5-8566-FC294AF96F32}" srcOrd="3" destOrd="0" presId="urn:microsoft.com/office/officeart/2005/8/layout/process1"/>
    <dgm:cxn modelId="{269250BA-E0E4-4E4E-BEEF-72CC6253719D}" type="presParOf" srcId="{F87861EA-459D-4AC5-8566-FC294AF96F32}" destId="{B5A12AAD-5CE0-42A6-99F3-877B64542594}" srcOrd="0" destOrd="0" presId="urn:microsoft.com/office/officeart/2005/8/layout/process1"/>
    <dgm:cxn modelId="{5D10E183-D399-4404-9F26-47A002F3FEE4}" type="presParOf" srcId="{0F6BC6AD-796C-4B44-9CB7-2A8E9030F987}" destId="{24F47CCB-1CF2-45F4-9E43-90F3450BBB9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4260FE2-414E-4FDB-BFB9-4CF1D2AD7D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644C851E-72A6-4985-A5EB-D06EF1EA1E99}">
      <dgm:prSet custT="1"/>
      <dgm:spPr>
        <a:solidFill>
          <a:schemeClr val="accent2"/>
        </a:solidFill>
      </dgm:spPr>
      <dgm:t>
        <a:bodyPr/>
        <a:lstStyle/>
        <a:p>
          <a:r>
            <a:rPr lang="en-US" sz="2400"/>
            <a:t>Perform the AP room cleaning procedures</a:t>
          </a:r>
          <a:endParaRPr lang="en-CA" sz="2400"/>
        </a:p>
      </dgm:t>
    </dgm:pt>
    <dgm:pt modelId="{4D795714-7C38-4F70-9781-67B30BE7AC59}" type="parTrans" cxnId="{5E16B4C5-C87A-474D-B41F-5940A11109E4}">
      <dgm:prSet/>
      <dgm:spPr/>
      <dgm:t>
        <a:bodyPr/>
        <a:lstStyle/>
        <a:p>
          <a:endParaRPr lang="en-CA"/>
        </a:p>
      </dgm:t>
    </dgm:pt>
    <dgm:pt modelId="{DFAD12EA-4000-460B-9B33-BD9FE543D3A8}" type="sibTrans" cxnId="{5E16B4C5-C87A-474D-B41F-5940A11109E4}">
      <dgm:prSet/>
      <dgm:spPr/>
      <dgm:t>
        <a:bodyPr/>
        <a:lstStyle/>
        <a:p>
          <a:endParaRPr lang="en-CA"/>
        </a:p>
      </dgm:t>
    </dgm:pt>
    <dgm:pt modelId="{C219EA07-38DD-4218-9F52-8F87D98D9AA8}" type="pres">
      <dgm:prSet presAssocID="{74260FE2-414E-4FDB-BFB9-4CF1D2AD7D59}" presName="linear" presStyleCnt="0">
        <dgm:presLayoutVars>
          <dgm:animLvl val="lvl"/>
          <dgm:resizeHandles val="exact"/>
        </dgm:presLayoutVars>
      </dgm:prSet>
      <dgm:spPr/>
    </dgm:pt>
    <dgm:pt modelId="{178244DB-0296-4642-A6FB-A8DC807A2BA0}" type="pres">
      <dgm:prSet presAssocID="{644C851E-72A6-4985-A5EB-D06EF1EA1E99}" presName="parentText" presStyleLbl="node1" presStyleIdx="0" presStyleCnt="1" custScaleY="274685" custLinFactY="145696" custLinFactNeighborX="13469" custLinFactNeighborY="200000">
        <dgm:presLayoutVars>
          <dgm:chMax val="0"/>
          <dgm:bulletEnabled val="1"/>
        </dgm:presLayoutVars>
      </dgm:prSet>
      <dgm:spPr/>
    </dgm:pt>
  </dgm:ptLst>
  <dgm:cxnLst>
    <dgm:cxn modelId="{AD4EA2BB-5F57-48CD-AA69-9CE014A13658}" type="presOf" srcId="{74260FE2-414E-4FDB-BFB9-4CF1D2AD7D59}" destId="{C219EA07-38DD-4218-9F52-8F87D98D9AA8}" srcOrd="0" destOrd="0" presId="urn:microsoft.com/office/officeart/2005/8/layout/vList2"/>
    <dgm:cxn modelId="{5E16B4C5-C87A-474D-B41F-5940A11109E4}" srcId="{74260FE2-414E-4FDB-BFB9-4CF1D2AD7D59}" destId="{644C851E-72A6-4985-A5EB-D06EF1EA1E99}" srcOrd="0" destOrd="0" parTransId="{4D795714-7C38-4F70-9781-67B30BE7AC59}" sibTransId="{DFAD12EA-4000-460B-9B33-BD9FE543D3A8}"/>
    <dgm:cxn modelId="{1CA51DF4-1A14-4DF5-86AD-F28F8F4B46A8}" type="presOf" srcId="{644C851E-72A6-4985-A5EB-D06EF1EA1E99}" destId="{178244DB-0296-4642-A6FB-A8DC807A2BA0}" srcOrd="0" destOrd="0" presId="urn:microsoft.com/office/officeart/2005/8/layout/vList2"/>
    <dgm:cxn modelId="{EEBCE922-EAC3-43B4-BF44-13D36DFA5E4C}" type="presParOf" srcId="{C219EA07-38DD-4218-9F52-8F87D98D9AA8}" destId="{178244DB-0296-4642-A6FB-A8DC807A2BA0}"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A363121-7101-4FE4-8CF9-7A10ED2256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C3F0D26C-D6CE-4EEA-BA65-0EB4B3892E22}">
      <dgm:prSet custT="1"/>
      <dgm:spPr>
        <a:solidFill>
          <a:schemeClr val="accent2"/>
        </a:solidFill>
      </dgm:spPr>
      <dgm:t>
        <a:bodyPr/>
        <a:lstStyle/>
        <a:p>
          <a:r>
            <a:rPr lang="en-CA" sz="2000" b="0" i="0"/>
            <a:t>Perform Hand Hygiene and don PPE as indicated on AP sign</a:t>
          </a:r>
          <a:endParaRPr lang="en-CA" sz="2000"/>
        </a:p>
      </dgm:t>
    </dgm:pt>
    <dgm:pt modelId="{58D59233-4E67-4C35-BF9E-60AA43B29204}" type="parTrans" cxnId="{1C6E752E-D537-413E-9D78-3FCCEC39A1C5}">
      <dgm:prSet/>
      <dgm:spPr/>
      <dgm:t>
        <a:bodyPr/>
        <a:lstStyle/>
        <a:p>
          <a:endParaRPr lang="en-CA"/>
        </a:p>
      </dgm:t>
    </dgm:pt>
    <dgm:pt modelId="{B1D39F33-4ADB-4774-A09B-97F90BB1CA79}" type="sibTrans" cxnId="{1C6E752E-D537-413E-9D78-3FCCEC39A1C5}">
      <dgm:prSet/>
      <dgm:spPr/>
      <dgm:t>
        <a:bodyPr/>
        <a:lstStyle/>
        <a:p>
          <a:endParaRPr lang="en-CA"/>
        </a:p>
      </dgm:t>
    </dgm:pt>
    <dgm:pt modelId="{2D352E60-D14E-43DC-8BB4-6357E7E9832A}" type="pres">
      <dgm:prSet presAssocID="{FA363121-7101-4FE4-8CF9-7A10ED2256B4}" presName="linear" presStyleCnt="0">
        <dgm:presLayoutVars>
          <dgm:animLvl val="lvl"/>
          <dgm:resizeHandles val="exact"/>
        </dgm:presLayoutVars>
      </dgm:prSet>
      <dgm:spPr/>
    </dgm:pt>
    <dgm:pt modelId="{49167497-BC4E-469A-BDAE-855048285C77}" type="pres">
      <dgm:prSet presAssocID="{C3F0D26C-D6CE-4EEA-BA65-0EB4B3892E22}" presName="parentText" presStyleLbl="node1" presStyleIdx="0" presStyleCnt="1" custScaleX="100000" custScaleY="329605" custLinFactNeighborX="-2786" custLinFactNeighborY="-11129">
        <dgm:presLayoutVars>
          <dgm:chMax val="0"/>
          <dgm:bulletEnabled val="1"/>
        </dgm:presLayoutVars>
      </dgm:prSet>
      <dgm:spPr/>
    </dgm:pt>
  </dgm:ptLst>
  <dgm:cxnLst>
    <dgm:cxn modelId="{1C6E752E-D537-413E-9D78-3FCCEC39A1C5}" srcId="{FA363121-7101-4FE4-8CF9-7A10ED2256B4}" destId="{C3F0D26C-D6CE-4EEA-BA65-0EB4B3892E22}" srcOrd="0" destOrd="0" parTransId="{58D59233-4E67-4C35-BF9E-60AA43B29204}" sibTransId="{B1D39F33-4ADB-4774-A09B-97F90BB1CA79}"/>
    <dgm:cxn modelId="{84BEFB74-0C41-4825-94F0-8305FFEA1513}" type="presOf" srcId="{C3F0D26C-D6CE-4EEA-BA65-0EB4B3892E22}" destId="{49167497-BC4E-469A-BDAE-855048285C77}" srcOrd="0" destOrd="0" presId="urn:microsoft.com/office/officeart/2005/8/layout/vList2"/>
    <dgm:cxn modelId="{739DB0AE-D990-4E27-A26A-073088B15E2B}" type="presOf" srcId="{FA363121-7101-4FE4-8CF9-7A10ED2256B4}" destId="{2D352E60-D14E-43DC-8BB4-6357E7E9832A}" srcOrd="0" destOrd="0" presId="urn:microsoft.com/office/officeart/2005/8/layout/vList2"/>
    <dgm:cxn modelId="{011D2520-D45C-4630-80F9-DF2528816099}" type="presParOf" srcId="{2D352E60-D14E-43DC-8BB4-6357E7E9832A}" destId="{49167497-BC4E-469A-BDAE-855048285C77}"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35A62020-BF14-4030-BA11-08FF43D9E4F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CA"/>
        </a:p>
      </dgm:t>
    </dgm:pt>
    <dgm:pt modelId="{0A47ECF0-8AC8-4A36-9002-CA7377943F87}">
      <dgm:prSet/>
      <dgm:spPr>
        <a:solidFill>
          <a:schemeClr val="accent2"/>
        </a:solidFill>
      </dgm:spPr>
      <dgm:t>
        <a:bodyPr/>
        <a:lstStyle/>
        <a:p>
          <a:r>
            <a:rPr lang="en-CA" b="0" i="0"/>
            <a:t>Remove PPE from the neck down within the room</a:t>
          </a:r>
          <a:endParaRPr lang="en-CA"/>
        </a:p>
      </dgm:t>
    </dgm:pt>
    <dgm:pt modelId="{02F9F303-67D0-4645-9C9A-27E054294FB0}" type="parTrans" cxnId="{8B644DB5-091D-458D-85AC-6C3D2A531D5F}">
      <dgm:prSet/>
      <dgm:spPr/>
      <dgm:t>
        <a:bodyPr/>
        <a:lstStyle/>
        <a:p>
          <a:endParaRPr lang="en-CA"/>
        </a:p>
      </dgm:t>
    </dgm:pt>
    <dgm:pt modelId="{145A2DC1-C1BC-4941-8C1E-F8C01E4B1CCB}" type="sibTrans" cxnId="{8B644DB5-091D-458D-85AC-6C3D2A531D5F}">
      <dgm:prSet/>
      <dgm:spPr/>
      <dgm:t>
        <a:bodyPr/>
        <a:lstStyle/>
        <a:p>
          <a:endParaRPr lang="en-CA"/>
        </a:p>
      </dgm:t>
    </dgm:pt>
    <dgm:pt modelId="{128DDFD3-25D9-470A-8C9E-F49C861930B3}">
      <dgm:prSet/>
      <dgm:spPr>
        <a:solidFill>
          <a:schemeClr val="accent2"/>
        </a:solidFill>
      </dgm:spPr>
      <dgm:t>
        <a:bodyPr/>
        <a:lstStyle/>
        <a:p>
          <a:r>
            <a:rPr lang="en-CA" b="0" i="0"/>
            <a:t>Remove mask and eyewear outside of the room (if unable to have 2 metre distance from patient)</a:t>
          </a:r>
          <a:endParaRPr lang="en-CA"/>
        </a:p>
      </dgm:t>
    </dgm:pt>
    <dgm:pt modelId="{904FEED6-FA7E-4949-8C9E-6D6FC330EBB7}" type="parTrans" cxnId="{CF4566C3-0B75-46C9-9355-B0F2D84D76AD}">
      <dgm:prSet/>
      <dgm:spPr/>
      <dgm:t>
        <a:bodyPr/>
        <a:lstStyle/>
        <a:p>
          <a:endParaRPr lang="en-CA"/>
        </a:p>
      </dgm:t>
    </dgm:pt>
    <dgm:pt modelId="{6DA5AF12-35DD-4B47-8A32-014570A31DD9}" type="sibTrans" cxnId="{CF4566C3-0B75-46C9-9355-B0F2D84D76AD}">
      <dgm:prSet/>
      <dgm:spPr/>
      <dgm:t>
        <a:bodyPr/>
        <a:lstStyle/>
        <a:p>
          <a:endParaRPr lang="en-CA"/>
        </a:p>
      </dgm:t>
    </dgm:pt>
    <dgm:pt modelId="{DBDF2030-2199-4037-86C5-46D2F044D0B1}">
      <dgm:prSet/>
      <dgm:spPr>
        <a:solidFill>
          <a:schemeClr val="accent2"/>
        </a:solidFill>
      </dgm:spPr>
      <dgm:t>
        <a:bodyPr/>
        <a:lstStyle/>
        <a:p>
          <a:r>
            <a:rPr lang="en-CA" b="0" i="0"/>
            <a:t>For Airborne or AGMP precautions: remove N95 OUTSIDE the patient room</a:t>
          </a:r>
          <a:endParaRPr lang="en-CA"/>
        </a:p>
      </dgm:t>
    </dgm:pt>
    <dgm:pt modelId="{A9899095-60AE-4957-9132-BF2AA7BFCCD0}" type="parTrans" cxnId="{2432F945-22B4-48BF-8320-81BEB124B415}">
      <dgm:prSet/>
      <dgm:spPr/>
      <dgm:t>
        <a:bodyPr/>
        <a:lstStyle/>
        <a:p>
          <a:endParaRPr lang="en-CA"/>
        </a:p>
      </dgm:t>
    </dgm:pt>
    <dgm:pt modelId="{CE33B31C-3F8D-46A3-8133-9DFB308F3D41}" type="sibTrans" cxnId="{2432F945-22B4-48BF-8320-81BEB124B415}">
      <dgm:prSet/>
      <dgm:spPr/>
      <dgm:t>
        <a:bodyPr/>
        <a:lstStyle/>
        <a:p>
          <a:endParaRPr lang="en-CA"/>
        </a:p>
      </dgm:t>
    </dgm:pt>
    <dgm:pt modelId="{81FF280B-A473-4E02-BCDD-FAB688D604C2}" type="pres">
      <dgm:prSet presAssocID="{35A62020-BF14-4030-BA11-08FF43D9E4F7}" presName="Name0" presStyleCnt="0">
        <dgm:presLayoutVars>
          <dgm:dir/>
          <dgm:animLvl val="lvl"/>
          <dgm:resizeHandles val="exact"/>
        </dgm:presLayoutVars>
      </dgm:prSet>
      <dgm:spPr/>
    </dgm:pt>
    <dgm:pt modelId="{A378B1EC-B695-4D5D-9779-B244A9277B86}" type="pres">
      <dgm:prSet presAssocID="{DBDF2030-2199-4037-86C5-46D2F044D0B1}" presName="boxAndChildren" presStyleCnt="0"/>
      <dgm:spPr/>
    </dgm:pt>
    <dgm:pt modelId="{6CF72DBB-ADA0-4D13-9E19-79FD229E117A}" type="pres">
      <dgm:prSet presAssocID="{DBDF2030-2199-4037-86C5-46D2F044D0B1}" presName="parentTextBox" presStyleLbl="node1" presStyleIdx="0" presStyleCnt="3"/>
      <dgm:spPr/>
    </dgm:pt>
    <dgm:pt modelId="{339D1536-90F5-419F-B1B1-1A3E0C477D29}" type="pres">
      <dgm:prSet presAssocID="{6DA5AF12-35DD-4B47-8A32-014570A31DD9}" presName="sp" presStyleCnt="0"/>
      <dgm:spPr/>
    </dgm:pt>
    <dgm:pt modelId="{EDF30DFA-916D-4AA4-A002-96E7FDA9EEBB}" type="pres">
      <dgm:prSet presAssocID="{128DDFD3-25D9-470A-8C9E-F49C861930B3}" presName="arrowAndChildren" presStyleCnt="0"/>
      <dgm:spPr/>
    </dgm:pt>
    <dgm:pt modelId="{18C71400-F876-4FCE-A3DF-B2238B5B4ED6}" type="pres">
      <dgm:prSet presAssocID="{128DDFD3-25D9-470A-8C9E-F49C861930B3}" presName="parentTextArrow" presStyleLbl="node1" presStyleIdx="1" presStyleCnt="3"/>
      <dgm:spPr/>
    </dgm:pt>
    <dgm:pt modelId="{6B34085C-2442-4D74-B8C8-E8BC112C6EE2}" type="pres">
      <dgm:prSet presAssocID="{145A2DC1-C1BC-4941-8C1E-F8C01E4B1CCB}" presName="sp" presStyleCnt="0"/>
      <dgm:spPr/>
    </dgm:pt>
    <dgm:pt modelId="{D6463CBF-8BC2-4721-8331-1B48E920A9D6}" type="pres">
      <dgm:prSet presAssocID="{0A47ECF0-8AC8-4A36-9002-CA7377943F87}" presName="arrowAndChildren" presStyleCnt="0"/>
      <dgm:spPr/>
    </dgm:pt>
    <dgm:pt modelId="{4BE92419-F3CF-481C-B6CD-EB33012386A0}" type="pres">
      <dgm:prSet presAssocID="{0A47ECF0-8AC8-4A36-9002-CA7377943F87}" presName="parentTextArrow" presStyleLbl="node1" presStyleIdx="2" presStyleCnt="3"/>
      <dgm:spPr/>
    </dgm:pt>
  </dgm:ptLst>
  <dgm:cxnLst>
    <dgm:cxn modelId="{26DBE738-0D0C-4337-8902-AD99FA7A5FD7}" type="presOf" srcId="{35A62020-BF14-4030-BA11-08FF43D9E4F7}" destId="{81FF280B-A473-4E02-BCDD-FAB688D604C2}" srcOrd="0" destOrd="0" presId="urn:microsoft.com/office/officeart/2005/8/layout/process4"/>
    <dgm:cxn modelId="{2432F945-22B4-48BF-8320-81BEB124B415}" srcId="{35A62020-BF14-4030-BA11-08FF43D9E4F7}" destId="{DBDF2030-2199-4037-86C5-46D2F044D0B1}" srcOrd="2" destOrd="0" parTransId="{A9899095-60AE-4957-9132-BF2AA7BFCCD0}" sibTransId="{CE33B31C-3F8D-46A3-8133-9DFB308F3D41}"/>
    <dgm:cxn modelId="{07303AA6-175F-4AA2-A2D5-1B8FDA6E89FE}" type="presOf" srcId="{DBDF2030-2199-4037-86C5-46D2F044D0B1}" destId="{6CF72DBB-ADA0-4D13-9E19-79FD229E117A}" srcOrd="0" destOrd="0" presId="urn:microsoft.com/office/officeart/2005/8/layout/process4"/>
    <dgm:cxn modelId="{8B644DB5-091D-458D-85AC-6C3D2A531D5F}" srcId="{35A62020-BF14-4030-BA11-08FF43D9E4F7}" destId="{0A47ECF0-8AC8-4A36-9002-CA7377943F87}" srcOrd="0" destOrd="0" parTransId="{02F9F303-67D0-4645-9C9A-27E054294FB0}" sibTransId="{145A2DC1-C1BC-4941-8C1E-F8C01E4B1CCB}"/>
    <dgm:cxn modelId="{CF4566C3-0B75-46C9-9355-B0F2D84D76AD}" srcId="{35A62020-BF14-4030-BA11-08FF43D9E4F7}" destId="{128DDFD3-25D9-470A-8C9E-F49C861930B3}" srcOrd="1" destOrd="0" parTransId="{904FEED6-FA7E-4949-8C9E-6D6FC330EBB7}" sibTransId="{6DA5AF12-35DD-4B47-8A32-014570A31DD9}"/>
    <dgm:cxn modelId="{07C214E2-7F29-463D-A840-A672A1D3517B}" type="presOf" srcId="{0A47ECF0-8AC8-4A36-9002-CA7377943F87}" destId="{4BE92419-F3CF-481C-B6CD-EB33012386A0}" srcOrd="0" destOrd="0" presId="urn:microsoft.com/office/officeart/2005/8/layout/process4"/>
    <dgm:cxn modelId="{8A4FCFFF-50CD-4F22-B80D-69E65C540033}" type="presOf" srcId="{128DDFD3-25D9-470A-8C9E-F49C861930B3}" destId="{18C71400-F876-4FCE-A3DF-B2238B5B4ED6}" srcOrd="0" destOrd="0" presId="urn:microsoft.com/office/officeart/2005/8/layout/process4"/>
    <dgm:cxn modelId="{CF1BCB37-AD36-494E-A764-BCC6FF541B21}" type="presParOf" srcId="{81FF280B-A473-4E02-BCDD-FAB688D604C2}" destId="{A378B1EC-B695-4D5D-9779-B244A9277B86}" srcOrd="0" destOrd="0" presId="urn:microsoft.com/office/officeart/2005/8/layout/process4"/>
    <dgm:cxn modelId="{9409301A-3759-4264-AFBC-74A7EF274E16}" type="presParOf" srcId="{A378B1EC-B695-4D5D-9779-B244A9277B86}" destId="{6CF72DBB-ADA0-4D13-9E19-79FD229E117A}" srcOrd="0" destOrd="0" presId="urn:microsoft.com/office/officeart/2005/8/layout/process4"/>
    <dgm:cxn modelId="{439C766A-B39B-4D1E-AF71-D81044CDECD0}" type="presParOf" srcId="{81FF280B-A473-4E02-BCDD-FAB688D604C2}" destId="{339D1536-90F5-419F-B1B1-1A3E0C477D29}" srcOrd="1" destOrd="0" presId="urn:microsoft.com/office/officeart/2005/8/layout/process4"/>
    <dgm:cxn modelId="{C7DDA0AD-84D3-406F-ACD8-1FA5F29CB807}" type="presParOf" srcId="{81FF280B-A473-4E02-BCDD-FAB688D604C2}" destId="{EDF30DFA-916D-4AA4-A002-96E7FDA9EEBB}" srcOrd="2" destOrd="0" presId="urn:microsoft.com/office/officeart/2005/8/layout/process4"/>
    <dgm:cxn modelId="{4A8EE952-0B01-4F0D-991F-1232B6BAAEF3}" type="presParOf" srcId="{EDF30DFA-916D-4AA4-A002-96E7FDA9EEBB}" destId="{18C71400-F876-4FCE-A3DF-B2238B5B4ED6}" srcOrd="0" destOrd="0" presId="urn:microsoft.com/office/officeart/2005/8/layout/process4"/>
    <dgm:cxn modelId="{02BEB49F-DDDC-4E8C-82A5-0611ADA56F05}" type="presParOf" srcId="{81FF280B-A473-4E02-BCDD-FAB688D604C2}" destId="{6B34085C-2442-4D74-B8C8-E8BC112C6EE2}" srcOrd="3" destOrd="0" presId="urn:microsoft.com/office/officeart/2005/8/layout/process4"/>
    <dgm:cxn modelId="{4F90BB57-41AB-41CC-AF32-DD12A3CB17F0}" type="presParOf" srcId="{81FF280B-A473-4E02-BCDD-FAB688D604C2}" destId="{D6463CBF-8BC2-4721-8331-1B48E920A9D6}" srcOrd="4" destOrd="0" presId="urn:microsoft.com/office/officeart/2005/8/layout/process4"/>
    <dgm:cxn modelId="{0714669F-8EDA-4BD4-AC89-086DE7800A59}" type="presParOf" srcId="{D6463CBF-8BC2-4721-8331-1B48E920A9D6}" destId="{4BE92419-F3CF-481C-B6CD-EB33012386A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B3FBA582-C24E-4C53-8A79-46BAD99EF58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CA"/>
        </a:p>
      </dgm:t>
    </dgm:pt>
    <dgm:pt modelId="{C78898DA-4511-4913-85C3-86C10D0D2BE3}">
      <dgm:prSet custT="1"/>
      <dgm:spPr>
        <a:solidFill>
          <a:schemeClr val="accent2"/>
        </a:solidFill>
      </dgm:spPr>
      <dgm:t>
        <a:bodyPr/>
        <a:lstStyle/>
        <a:p>
          <a:r>
            <a:rPr lang="en-GB" sz="2800" b="0" i="0"/>
            <a:t>To achieve an acceptable standard of cleanliness there must be a culture that </a:t>
          </a:r>
          <a:r>
            <a:rPr lang="en-GB" sz="2800" b="1" i="0"/>
            <a:t>cleanliness matters </a:t>
          </a:r>
          <a:r>
            <a:rPr lang="en-GB" sz="2800" b="0" i="0"/>
            <a:t>at all levels of the organization</a:t>
          </a:r>
          <a:endParaRPr lang="en-CA" sz="2800"/>
        </a:p>
      </dgm:t>
    </dgm:pt>
    <dgm:pt modelId="{16A0F712-BF97-4EB6-8F24-1DE27D71CA6D}" type="parTrans" cxnId="{C2AD1AE3-5023-4F59-9799-4CF370BDF443}">
      <dgm:prSet/>
      <dgm:spPr/>
      <dgm:t>
        <a:bodyPr/>
        <a:lstStyle/>
        <a:p>
          <a:endParaRPr lang="en-CA"/>
        </a:p>
      </dgm:t>
    </dgm:pt>
    <dgm:pt modelId="{61FF6B55-D9F0-4B40-99F4-37BC0525AD27}" type="sibTrans" cxnId="{C2AD1AE3-5023-4F59-9799-4CF370BDF443}">
      <dgm:prSet/>
      <dgm:spPr>
        <a:solidFill>
          <a:schemeClr val="accent2">
            <a:lumMod val="60000"/>
            <a:lumOff val="40000"/>
          </a:schemeClr>
        </a:solidFill>
      </dgm:spPr>
      <dgm:t>
        <a:bodyPr/>
        <a:lstStyle/>
        <a:p>
          <a:endParaRPr lang="en-CA"/>
        </a:p>
      </dgm:t>
    </dgm:pt>
    <dgm:pt modelId="{27C2F75D-A45E-4AD1-9F24-8D1DA791CCA3}">
      <dgm:prSet/>
      <dgm:spPr>
        <a:solidFill>
          <a:schemeClr val="accent2">
            <a:lumMod val="40000"/>
            <a:lumOff val="60000"/>
          </a:schemeClr>
        </a:solidFill>
      </dgm:spPr>
      <dgm:t>
        <a:bodyPr/>
        <a:lstStyle/>
        <a:p>
          <a:r>
            <a:rPr lang="en-GB" b="0" i="0" dirty="0"/>
            <a:t>We are </a:t>
          </a:r>
          <a:r>
            <a:rPr lang="en-GB" b="1" i="0" dirty="0"/>
            <a:t>ALL</a:t>
          </a:r>
          <a:r>
            <a:rPr lang="en-GB" b="0" i="0" dirty="0"/>
            <a:t> responsible for </a:t>
          </a:r>
          <a:endParaRPr lang="en-CA" dirty="0"/>
        </a:p>
      </dgm:t>
    </dgm:pt>
    <dgm:pt modelId="{A8DA07E6-9B23-4A0E-BAE1-86A8D853D706}" type="parTrans" cxnId="{81AF0BE4-6338-4925-995E-10CA04EB4C13}">
      <dgm:prSet/>
      <dgm:spPr/>
      <dgm:t>
        <a:bodyPr/>
        <a:lstStyle/>
        <a:p>
          <a:endParaRPr lang="en-CA"/>
        </a:p>
      </dgm:t>
    </dgm:pt>
    <dgm:pt modelId="{D8DE16CA-2D14-4E7F-B095-816213BD94DA}" type="sibTrans" cxnId="{81AF0BE4-6338-4925-995E-10CA04EB4C13}">
      <dgm:prSet/>
      <dgm:spPr/>
      <dgm:t>
        <a:bodyPr/>
        <a:lstStyle/>
        <a:p>
          <a:endParaRPr lang="en-CA"/>
        </a:p>
      </dgm:t>
    </dgm:pt>
    <dgm:pt modelId="{8B21CC17-2C3F-44F7-84D1-8702C09B2EBB}">
      <dgm:prSet/>
      <dgm:spPr>
        <a:solidFill>
          <a:schemeClr val="accent2">
            <a:lumMod val="40000"/>
            <a:lumOff val="60000"/>
          </a:schemeClr>
        </a:solidFill>
      </dgm:spPr>
      <dgm:t>
        <a:bodyPr/>
        <a:lstStyle/>
        <a:p>
          <a:r>
            <a:rPr lang="en-CA" dirty="0">
              <a:hlinkClick xmlns:r="http://schemas.openxmlformats.org/officeDocument/2006/relationships" r:id="rId1"/>
            </a:rPr>
            <a:t>Infection Prevention &amp; Control</a:t>
          </a:r>
          <a:endParaRPr lang="en-CA" dirty="0"/>
        </a:p>
      </dgm:t>
    </dgm:pt>
    <dgm:pt modelId="{418191E0-5CDD-486B-8B36-3D268B581361}" type="parTrans" cxnId="{87A0FA54-10CE-4E0A-A430-B745BE139A34}">
      <dgm:prSet/>
      <dgm:spPr/>
      <dgm:t>
        <a:bodyPr/>
        <a:lstStyle/>
        <a:p>
          <a:endParaRPr lang="en-CA"/>
        </a:p>
      </dgm:t>
    </dgm:pt>
    <dgm:pt modelId="{0EB8418A-8C51-4070-B4EA-53ED548E7BBF}" type="sibTrans" cxnId="{87A0FA54-10CE-4E0A-A430-B745BE139A34}">
      <dgm:prSet/>
      <dgm:spPr>
        <a:solidFill>
          <a:schemeClr val="accent2">
            <a:lumMod val="60000"/>
            <a:lumOff val="40000"/>
          </a:schemeClr>
        </a:solidFill>
      </dgm:spPr>
      <dgm:t>
        <a:bodyPr/>
        <a:lstStyle/>
        <a:p>
          <a:endParaRPr lang="en-CA"/>
        </a:p>
      </dgm:t>
    </dgm:pt>
    <dgm:pt modelId="{958431AE-4634-4C3E-A607-A0D711CD3319}" type="pres">
      <dgm:prSet presAssocID="{B3FBA582-C24E-4C53-8A79-46BAD99EF580}" presName="cycle" presStyleCnt="0">
        <dgm:presLayoutVars>
          <dgm:dir/>
          <dgm:resizeHandles val="exact"/>
        </dgm:presLayoutVars>
      </dgm:prSet>
      <dgm:spPr/>
    </dgm:pt>
    <dgm:pt modelId="{92A530DA-D33E-46E4-8E0C-94E318AB485B}" type="pres">
      <dgm:prSet presAssocID="{C78898DA-4511-4913-85C3-86C10D0D2BE3}" presName="node" presStyleLbl="node1" presStyleIdx="0" presStyleCnt="3" custScaleX="241129" custScaleY="230082" custRadScaleRad="107399" custRadScaleInc="-93251">
        <dgm:presLayoutVars>
          <dgm:bulletEnabled val="1"/>
        </dgm:presLayoutVars>
      </dgm:prSet>
      <dgm:spPr/>
    </dgm:pt>
    <dgm:pt modelId="{4054F255-8E6D-4C0D-BC36-7CE8FF90E8A9}" type="pres">
      <dgm:prSet presAssocID="{61FF6B55-D9F0-4B40-99F4-37BC0525AD27}" presName="sibTrans" presStyleLbl="sibTrans2D1" presStyleIdx="0" presStyleCnt="3"/>
      <dgm:spPr/>
    </dgm:pt>
    <dgm:pt modelId="{A10D240C-C011-40B6-937A-BF8F9ADBE900}" type="pres">
      <dgm:prSet presAssocID="{61FF6B55-D9F0-4B40-99F4-37BC0525AD27}" presName="connectorText" presStyleLbl="sibTrans2D1" presStyleIdx="0" presStyleCnt="3"/>
      <dgm:spPr/>
    </dgm:pt>
    <dgm:pt modelId="{5615F699-6C8F-4831-86C9-3957F9C36651}" type="pres">
      <dgm:prSet presAssocID="{27C2F75D-A45E-4AD1-9F24-8D1DA791CCA3}" presName="node" presStyleLbl="node1" presStyleIdx="1" presStyleCnt="3" custScaleX="113511" custScaleY="110495" custRadScaleRad="191839" custRadScaleInc="-114060">
        <dgm:presLayoutVars>
          <dgm:bulletEnabled val="1"/>
        </dgm:presLayoutVars>
      </dgm:prSet>
      <dgm:spPr/>
    </dgm:pt>
    <dgm:pt modelId="{172BADA3-943D-475A-B418-1E65E1923245}" type="pres">
      <dgm:prSet presAssocID="{D8DE16CA-2D14-4E7F-B095-816213BD94DA}" presName="sibTrans" presStyleLbl="sibTrans2D1" presStyleIdx="1" presStyleCnt="3" custAng="21560926" custLinFactY="29103" custLinFactNeighborY="100000"/>
      <dgm:spPr/>
    </dgm:pt>
    <dgm:pt modelId="{46725ED7-3935-46A7-8180-0472B3D43B2B}" type="pres">
      <dgm:prSet presAssocID="{D8DE16CA-2D14-4E7F-B095-816213BD94DA}" presName="connectorText" presStyleLbl="sibTrans2D1" presStyleIdx="1" presStyleCnt="3"/>
      <dgm:spPr/>
    </dgm:pt>
    <dgm:pt modelId="{8EAAED40-2BDB-4CD6-839B-4B49F0A2753D}" type="pres">
      <dgm:prSet presAssocID="{8B21CC17-2C3F-44F7-84D1-8702C09B2EBB}" presName="node" presStyleLbl="node1" presStyleIdx="2" presStyleCnt="3" custScaleX="112224" custScaleY="111725" custRadScaleRad="143434" custRadScaleInc="-244212">
        <dgm:presLayoutVars>
          <dgm:bulletEnabled val="1"/>
        </dgm:presLayoutVars>
      </dgm:prSet>
      <dgm:spPr/>
    </dgm:pt>
    <dgm:pt modelId="{E331BFDC-24F2-4C92-8479-AA79C9AC5D97}" type="pres">
      <dgm:prSet presAssocID="{0EB8418A-8C51-4070-B4EA-53ED548E7BBF}" presName="sibTrans" presStyleLbl="sibTrans2D1" presStyleIdx="2" presStyleCnt="3"/>
      <dgm:spPr/>
    </dgm:pt>
    <dgm:pt modelId="{B5723E29-1AA2-4E16-A954-C3596B8A1291}" type="pres">
      <dgm:prSet presAssocID="{0EB8418A-8C51-4070-B4EA-53ED548E7BBF}" presName="connectorText" presStyleLbl="sibTrans2D1" presStyleIdx="2" presStyleCnt="3"/>
      <dgm:spPr/>
    </dgm:pt>
  </dgm:ptLst>
  <dgm:cxnLst>
    <dgm:cxn modelId="{66F44510-3383-470E-9AB9-0228D2DFEDD0}" type="presOf" srcId="{61FF6B55-D9F0-4B40-99F4-37BC0525AD27}" destId="{4054F255-8E6D-4C0D-BC36-7CE8FF90E8A9}" srcOrd="0" destOrd="0" presId="urn:microsoft.com/office/officeart/2005/8/layout/cycle2"/>
    <dgm:cxn modelId="{AF41803F-4E0E-4F84-9EAD-BFAA093A1FF8}" type="presOf" srcId="{0EB8418A-8C51-4070-B4EA-53ED548E7BBF}" destId="{B5723E29-1AA2-4E16-A954-C3596B8A1291}" srcOrd="1" destOrd="0" presId="urn:microsoft.com/office/officeart/2005/8/layout/cycle2"/>
    <dgm:cxn modelId="{661C4843-E593-4A6A-AB09-61572FD36FE1}" type="presOf" srcId="{D8DE16CA-2D14-4E7F-B095-816213BD94DA}" destId="{172BADA3-943D-475A-B418-1E65E1923245}" srcOrd="0" destOrd="0" presId="urn:microsoft.com/office/officeart/2005/8/layout/cycle2"/>
    <dgm:cxn modelId="{48D6786D-0966-4335-BF99-EC796F244D0E}" type="presOf" srcId="{27C2F75D-A45E-4AD1-9F24-8D1DA791CCA3}" destId="{5615F699-6C8F-4831-86C9-3957F9C36651}" srcOrd="0" destOrd="0" presId="urn:microsoft.com/office/officeart/2005/8/layout/cycle2"/>
    <dgm:cxn modelId="{87A0FA54-10CE-4E0A-A430-B745BE139A34}" srcId="{B3FBA582-C24E-4C53-8A79-46BAD99EF580}" destId="{8B21CC17-2C3F-44F7-84D1-8702C09B2EBB}" srcOrd="2" destOrd="0" parTransId="{418191E0-5CDD-486B-8B36-3D268B581361}" sibTransId="{0EB8418A-8C51-4070-B4EA-53ED548E7BBF}"/>
    <dgm:cxn modelId="{770783AB-A9A4-46AB-9226-EBEDBEA33EF3}" type="presOf" srcId="{61FF6B55-D9F0-4B40-99F4-37BC0525AD27}" destId="{A10D240C-C011-40B6-937A-BF8F9ADBE900}" srcOrd="1" destOrd="0" presId="urn:microsoft.com/office/officeart/2005/8/layout/cycle2"/>
    <dgm:cxn modelId="{D06B61AD-B420-41FB-A415-43F617A9C88B}" type="presOf" srcId="{8B21CC17-2C3F-44F7-84D1-8702C09B2EBB}" destId="{8EAAED40-2BDB-4CD6-839B-4B49F0A2753D}" srcOrd="0" destOrd="0" presId="urn:microsoft.com/office/officeart/2005/8/layout/cycle2"/>
    <dgm:cxn modelId="{1D88BEBF-E5DA-42C4-B103-B993F6371164}" type="presOf" srcId="{B3FBA582-C24E-4C53-8A79-46BAD99EF580}" destId="{958431AE-4634-4C3E-A607-A0D711CD3319}" srcOrd="0" destOrd="0" presId="urn:microsoft.com/office/officeart/2005/8/layout/cycle2"/>
    <dgm:cxn modelId="{B319A8D1-5684-4D6A-A479-F9BCBBDBF456}" type="presOf" srcId="{C78898DA-4511-4913-85C3-86C10D0D2BE3}" destId="{92A530DA-D33E-46E4-8E0C-94E318AB485B}" srcOrd="0" destOrd="0" presId="urn:microsoft.com/office/officeart/2005/8/layout/cycle2"/>
    <dgm:cxn modelId="{C2AD1AE3-5023-4F59-9799-4CF370BDF443}" srcId="{B3FBA582-C24E-4C53-8A79-46BAD99EF580}" destId="{C78898DA-4511-4913-85C3-86C10D0D2BE3}" srcOrd="0" destOrd="0" parTransId="{16A0F712-BF97-4EB6-8F24-1DE27D71CA6D}" sibTransId="{61FF6B55-D9F0-4B40-99F4-37BC0525AD27}"/>
    <dgm:cxn modelId="{81AF0BE4-6338-4925-995E-10CA04EB4C13}" srcId="{B3FBA582-C24E-4C53-8A79-46BAD99EF580}" destId="{27C2F75D-A45E-4AD1-9F24-8D1DA791CCA3}" srcOrd="1" destOrd="0" parTransId="{A8DA07E6-9B23-4A0E-BAE1-86A8D853D706}" sibTransId="{D8DE16CA-2D14-4E7F-B095-816213BD94DA}"/>
    <dgm:cxn modelId="{BC30E5E7-C522-4D00-BBD0-370434E69BA5}" type="presOf" srcId="{D8DE16CA-2D14-4E7F-B095-816213BD94DA}" destId="{46725ED7-3935-46A7-8180-0472B3D43B2B}" srcOrd="1" destOrd="0" presId="urn:microsoft.com/office/officeart/2005/8/layout/cycle2"/>
    <dgm:cxn modelId="{9E0061F0-1CEE-45B7-8DF8-221F5608D83F}" type="presOf" srcId="{0EB8418A-8C51-4070-B4EA-53ED548E7BBF}" destId="{E331BFDC-24F2-4C92-8479-AA79C9AC5D97}" srcOrd="0" destOrd="0" presId="urn:microsoft.com/office/officeart/2005/8/layout/cycle2"/>
    <dgm:cxn modelId="{DD44DE73-5EBD-467F-A5AE-3769263E9FFA}" type="presParOf" srcId="{958431AE-4634-4C3E-A607-A0D711CD3319}" destId="{92A530DA-D33E-46E4-8E0C-94E318AB485B}" srcOrd="0" destOrd="0" presId="urn:microsoft.com/office/officeart/2005/8/layout/cycle2"/>
    <dgm:cxn modelId="{FA6F56A8-E483-4838-9FB5-9DFEE0E3521F}" type="presParOf" srcId="{958431AE-4634-4C3E-A607-A0D711CD3319}" destId="{4054F255-8E6D-4C0D-BC36-7CE8FF90E8A9}" srcOrd="1" destOrd="0" presId="urn:microsoft.com/office/officeart/2005/8/layout/cycle2"/>
    <dgm:cxn modelId="{96BE292A-E8BA-4250-AC9C-BBF0FCB9B27D}" type="presParOf" srcId="{4054F255-8E6D-4C0D-BC36-7CE8FF90E8A9}" destId="{A10D240C-C011-40B6-937A-BF8F9ADBE900}" srcOrd="0" destOrd="0" presId="urn:microsoft.com/office/officeart/2005/8/layout/cycle2"/>
    <dgm:cxn modelId="{BF4EFD87-2B28-4059-AB68-582BD6F6583C}" type="presParOf" srcId="{958431AE-4634-4C3E-A607-A0D711CD3319}" destId="{5615F699-6C8F-4831-86C9-3957F9C36651}" srcOrd="2" destOrd="0" presId="urn:microsoft.com/office/officeart/2005/8/layout/cycle2"/>
    <dgm:cxn modelId="{2A19AE7B-E079-4B51-A36F-7AE2B0BDC404}" type="presParOf" srcId="{958431AE-4634-4C3E-A607-A0D711CD3319}" destId="{172BADA3-943D-475A-B418-1E65E1923245}" srcOrd="3" destOrd="0" presId="urn:microsoft.com/office/officeart/2005/8/layout/cycle2"/>
    <dgm:cxn modelId="{5165392D-EA2B-49A0-952B-0F5A582D0A9B}" type="presParOf" srcId="{172BADA3-943D-475A-B418-1E65E1923245}" destId="{46725ED7-3935-46A7-8180-0472B3D43B2B}" srcOrd="0" destOrd="0" presId="urn:microsoft.com/office/officeart/2005/8/layout/cycle2"/>
    <dgm:cxn modelId="{F5068150-8B16-40D8-917A-3D81593284CC}" type="presParOf" srcId="{958431AE-4634-4C3E-A607-A0D711CD3319}" destId="{8EAAED40-2BDB-4CD6-839B-4B49F0A2753D}" srcOrd="4" destOrd="0" presId="urn:microsoft.com/office/officeart/2005/8/layout/cycle2"/>
    <dgm:cxn modelId="{78299FB5-3ABE-463D-9A68-41004C9CDE03}" type="presParOf" srcId="{958431AE-4634-4C3E-A607-A0D711CD3319}" destId="{E331BFDC-24F2-4C92-8479-AA79C9AC5D97}" srcOrd="5" destOrd="0" presId="urn:microsoft.com/office/officeart/2005/8/layout/cycle2"/>
    <dgm:cxn modelId="{7EC7D8E2-30D7-48DC-9110-152A6D89070F}" type="presParOf" srcId="{E331BFDC-24F2-4C92-8479-AA79C9AC5D97}" destId="{B5723E29-1AA2-4E16-A954-C3596B8A12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1445EF-9F66-4B63-9FF1-A6E2BD8DB636}" type="doc">
      <dgm:prSet loTypeId="urn:microsoft.com/office/officeart/2005/8/layout/hList6" loCatId="list" qsTypeId="urn:microsoft.com/office/officeart/2005/8/quickstyle/simple5" qsCatId="simple" csTypeId="urn:microsoft.com/office/officeart/2005/8/colors/accent2_2" csCatId="accent2" phldr="1"/>
      <dgm:spPr/>
      <dgm:t>
        <a:bodyPr/>
        <a:lstStyle/>
        <a:p>
          <a:endParaRPr lang="en-US"/>
        </a:p>
      </dgm:t>
    </dgm:pt>
    <dgm:pt modelId="{E51F649F-8B40-4AE7-BA20-34CEE265580E}">
      <dgm:prSet custT="1"/>
      <dgm:spPr/>
      <dgm:t>
        <a:bodyPr/>
        <a:lstStyle/>
        <a:p>
          <a:r>
            <a:rPr lang="en-CA" sz="2800" b="0" i="0"/>
            <a:t>Used by:</a:t>
          </a:r>
          <a:endParaRPr lang="en-US" sz="2800"/>
        </a:p>
      </dgm:t>
    </dgm:pt>
    <dgm:pt modelId="{34DDAE0E-87D1-4476-93BD-91B58B9DA5E2}" type="parTrans" cxnId="{4DE0BAB2-7CEB-4F05-9B05-3ACD22D520BF}">
      <dgm:prSet/>
      <dgm:spPr/>
      <dgm:t>
        <a:bodyPr/>
        <a:lstStyle/>
        <a:p>
          <a:endParaRPr lang="en-US"/>
        </a:p>
      </dgm:t>
    </dgm:pt>
    <dgm:pt modelId="{11BD37B3-D2BC-40BE-A53E-9B03A915580C}" type="sibTrans" cxnId="{4DE0BAB2-7CEB-4F05-9B05-3ACD22D520BF}">
      <dgm:prSet/>
      <dgm:spPr/>
      <dgm:t>
        <a:bodyPr/>
        <a:lstStyle/>
        <a:p>
          <a:endParaRPr lang="en-US"/>
        </a:p>
      </dgm:t>
    </dgm:pt>
    <dgm:pt modelId="{F125EB3E-089D-4070-8DC1-C191A91E8F6F}">
      <dgm:prSet custT="1"/>
      <dgm:spPr/>
      <dgm:t>
        <a:bodyPr/>
        <a:lstStyle/>
        <a:p>
          <a:r>
            <a:rPr lang="en-CA" sz="2400" b="1" i="0" dirty="0"/>
            <a:t>All </a:t>
          </a:r>
          <a:r>
            <a:rPr lang="en-CA" sz="2400" b="0" i="0" dirty="0"/>
            <a:t>Health Care Providers</a:t>
          </a:r>
          <a:endParaRPr lang="en-US" sz="2400" dirty="0"/>
        </a:p>
      </dgm:t>
    </dgm:pt>
    <dgm:pt modelId="{1EEC146E-61CC-42F8-B396-6CED64D33661}" type="parTrans" cxnId="{E32E184B-830E-41DE-AA9E-9F8E0B146B7A}">
      <dgm:prSet/>
      <dgm:spPr/>
      <dgm:t>
        <a:bodyPr/>
        <a:lstStyle/>
        <a:p>
          <a:endParaRPr lang="en-US"/>
        </a:p>
      </dgm:t>
    </dgm:pt>
    <dgm:pt modelId="{09E45E3E-CD24-49A2-BB4A-DB4A986B62A6}" type="sibTrans" cxnId="{E32E184B-830E-41DE-AA9E-9F8E0B146B7A}">
      <dgm:prSet/>
      <dgm:spPr/>
      <dgm:t>
        <a:bodyPr/>
        <a:lstStyle/>
        <a:p>
          <a:endParaRPr lang="en-US"/>
        </a:p>
      </dgm:t>
    </dgm:pt>
    <dgm:pt modelId="{94D85D65-A322-4B05-8F50-D090209D0C4D}">
      <dgm:prSet custT="1"/>
      <dgm:spPr/>
      <dgm:t>
        <a:bodyPr/>
        <a:lstStyle/>
        <a:p>
          <a:r>
            <a:rPr lang="en-CA" sz="2400" b="0" i="0"/>
            <a:t>for</a:t>
          </a:r>
          <a:r>
            <a:rPr lang="en-CA" sz="2400" b="1" i="0"/>
            <a:t> ALL </a:t>
          </a:r>
          <a:r>
            <a:rPr lang="en-CA" sz="2400" b="0" i="0"/>
            <a:t>persons</a:t>
          </a:r>
          <a:endParaRPr lang="en-US" sz="2400"/>
        </a:p>
      </dgm:t>
    </dgm:pt>
    <dgm:pt modelId="{38A433F6-1252-4EEC-B62D-E71BA56F8F24}" type="parTrans" cxnId="{6991FB9D-D68E-4EBB-A080-115FA38368E5}">
      <dgm:prSet/>
      <dgm:spPr/>
      <dgm:t>
        <a:bodyPr/>
        <a:lstStyle/>
        <a:p>
          <a:endParaRPr lang="en-US"/>
        </a:p>
      </dgm:t>
    </dgm:pt>
    <dgm:pt modelId="{7BEA3F8B-35B7-49C7-87CB-3174ABDF69A2}" type="sibTrans" cxnId="{6991FB9D-D68E-4EBB-A080-115FA38368E5}">
      <dgm:prSet/>
      <dgm:spPr/>
      <dgm:t>
        <a:bodyPr/>
        <a:lstStyle/>
        <a:p>
          <a:endParaRPr lang="en-US"/>
        </a:p>
      </dgm:t>
    </dgm:pt>
    <dgm:pt modelId="{3AD087C0-F2BB-4463-AEF7-1AE05C659A3E}">
      <dgm:prSet custT="1"/>
      <dgm:spPr/>
      <dgm:t>
        <a:bodyPr/>
        <a:lstStyle/>
        <a:p>
          <a:r>
            <a:rPr lang="en-CA" sz="2400" b="0" i="0"/>
            <a:t>in </a:t>
          </a:r>
          <a:r>
            <a:rPr lang="en-CA" sz="2400" b="1" i="0"/>
            <a:t>All </a:t>
          </a:r>
          <a:r>
            <a:rPr lang="en-CA" sz="2400" b="0" i="0"/>
            <a:t>settings</a:t>
          </a:r>
          <a:endParaRPr lang="en-US" sz="2400"/>
        </a:p>
      </dgm:t>
    </dgm:pt>
    <dgm:pt modelId="{66D2048A-A4F6-45FA-82C7-F2E306A731D7}" type="parTrans" cxnId="{962D5DF4-1C95-419C-A5F7-BBD340FAABBA}">
      <dgm:prSet/>
      <dgm:spPr/>
      <dgm:t>
        <a:bodyPr/>
        <a:lstStyle/>
        <a:p>
          <a:endParaRPr lang="en-US"/>
        </a:p>
      </dgm:t>
    </dgm:pt>
    <dgm:pt modelId="{05D0C905-B90C-49EC-A08D-44CB5B9BB59B}" type="sibTrans" cxnId="{962D5DF4-1C95-419C-A5F7-BBD340FAABBA}">
      <dgm:prSet/>
      <dgm:spPr/>
      <dgm:t>
        <a:bodyPr/>
        <a:lstStyle/>
        <a:p>
          <a:endParaRPr lang="en-US"/>
        </a:p>
      </dgm:t>
    </dgm:pt>
    <dgm:pt modelId="{616BA149-83F7-486E-B5E5-8AAF8B4936E2}">
      <dgm:prSet custT="1"/>
      <dgm:spPr/>
      <dgm:t>
        <a:bodyPr/>
        <a:lstStyle/>
        <a:p>
          <a:r>
            <a:rPr lang="en-CA" sz="2400" b="1" i="0"/>
            <a:t>All </a:t>
          </a:r>
          <a:r>
            <a:rPr lang="en-CA" sz="2400" b="0" i="0"/>
            <a:t>the time</a:t>
          </a:r>
          <a:r>
            <a:rPr lang="en-CA" sz="2400" b="1" i="0"/>
            <a:t> </a:t>
          </a:r>
          <a:endParaRPr lang="en-US" sz="2400"/>
        </a:p>
      </dgm:t>
    </dgm:pt>
    <dgm:pt modelId="{B75E9B16-39EF-45DE-8A67-1B72A708FEA1}" type="parTrans" cxnId="{3BE70DEA-5F4B-40EA-B6B8-CEC18790EEE1}">
      <dgm:prSet/>
      <dgm:spPr/>
      <dgm:t>
        <a:bodyPr/>
        <a:lstStyle/>
        <a:p>
          <a:endParaRPr lang="en-US"/>
        </a:p>
      </dgm:t>
    </dgm:pt>
    <dgm:pt modelId="{D23A51CF-D4D6-46CC-B118-055040644D25}" type="sibTrans" cxnId="{3BE70DEA-5F4B-40EA-B6B8-CEC18790EEE1}">
      <dgm:prSet/>
      <dgm:spPr/>
      <dgm:t>
        <a:bodyPr/>
        <a:lstStyle/>
        <a:p>
          <a:endParaRPr lang="en-US"/>
        </a:p>
      </dgm:t>
    </dgm:pt>
    <dgm:pt modelId="{8B07E62D-6D64-4CD2-B907-569FF7226502}" type="pres">
      <dgm:prSet presAssocID="{5A1445EF-9F66-4B63-9FF1-A6E2BD8DB636}" presName="Name0" presStyleCnt="0">
        <dgm:presLayoutVars>
          <dgm:dir/>
          <dgm:resizeHandles val="exact"/>
        </dgm:presLayoutVars>
      </dgm:prSet>
      <dgm:spPr/>
    </dgm:pt>
    <dgm:pt modelId="{5FB80176-F72C-493D-A7F0-AFF7F326734B}" type="pres">
      <dgm:prSet presAssocID="{E51F649F-8B40-4AE7-BA20-34CEE265580E}" presName="node" presStyleLbl="node1" presStyleIdx="0" presStyleCnt="5">
        <dgm:presLayoutVars>
          <dgm:bulletEnabled val="1"/>
        </dgm:presLayoutVars>
      </dgm:prSet>
      <dgm:spPr/>
    </dgm:pt>
    <dgm:pt modelId="{C2E186A9-C233-49EC-82BE-47ED7A41A6BE}" type="pres">
      <dgm:prSet presAssocID="{11BD37B3-D2BC-40BE-A53E-9B03A915580C}" presName="sibTrans" presStyleCnt="0"/>
      <dgm:spPr/>
    </dgm:pt>
    <dgm:pt modelId="{E82F1473-918E-4E77-9547-1EB03BD0AB02}" type="pres">
      <dgm:prSet presAssocID="{F125EB3E-089D-4070-8DC1-C191A91E8F6F}" presName="node" presStyleLbl="node1" presStyleIdx="1" presStyleCnt="5">
        <dgm:presLayoutVars>
          <dgm:bulletEnabled val="1"/>
        </dgm:presLayoutVars>
      </dgm:prSet>
      <dgm:spPr/>
    </dgm:pt>
    <dgm:pt modelId="{5CBFC4B9-8CC9-41CD-9D44-EDA1A2BD653E}" type="pres">
      <dgm:prSet presAssocID="{09E45E3E-CD24-49A2-BB4A-DB4A986B62A6}" presName="sibTrans" presStyleCnt="0"/>
      <dgm:spPr/>
    </dgm:pt>
    <dgm:pt modelId="{DA98C216-34CB-4FB5-B519-10EC5515B26A}" type="pres">
      <dgm:prSet presAssocID="{94D85D65-A322-4B05-8F50-D090209D0C4D}" presName="node" presStyleLbl="node1" presStyleIdx="2" presStyleCnt="5">
        <dgm:presLayoutVars>
          <dgm:bulletEnabled val="1"/>
        </dgm:presLayoutVars>
      </dgm:prSet>
      <dgm:spPr/>
    </dgm:pt>
    <dgm:pt modelId="{37CF860F-A7BF-491F-9736-EF30481D9DB7}" type="pres">
      <dgm:prSet presAssocID="{7BEA3F8B-35B7-49C7-87CB-3174ABDF69A2}" presName="sibTrans" presStyleCnt="0"/>
      <dgm:spPr/>
    </dgm:pt>
    <dgm:pt modelId="{EF6E463E-6E38-466E-845D-76486F111CA1}" type="pres">
      <dgm:prSet presAssocID="{3AD087C0-F2BB-4463-AEF7-1AE05C659A3E}" presName="node" presStyleLbl="node1" presStyleIdx="3" presStyleCnt="5">
        <dgm:presLayoutVars>
          <dgm:bulletEnabled val="1"/>
        </dgm:presLayoutVars>
      </dgm:prSet>
      <dgm:spPr/>
    </dgm:pt>
    <dgm:pt modelId="{DBB3BD84-9D84-4278-A247-540E79C30491}" type="pres">
      <dgm:prSet presAssocID="{05D0C905-B90C-49EC-A08D-44CB5B9BB59B}" presName="sibTrans" presStyleCnt="0"/>
      <dgm:spPr/>
    </dgm:pt>
    <dgm:pt modelId="{92DCD034-09EC-40B4-9CD6-2ACFFCB455A9}" type="pres">
      <dgm:prSet presAssocID="{616BA149-83F7-486E-B5E5-8AAF8B4936E2}" presName="node" presStyleLbl="node1" presStyleIdx="4" presStyleCnt="5">
        <dgm:presLayoutVars>
          <dgm:bulletEnabled val="1"/>
        </dgm:presLayoutVars>
      </dgm:prSet>
      <dgm:spPr/>
    </dgm:pt>
  </dgm:ptLst>
  <dgm:cxnLst>
    <dgm:cxn modelId="{AC369A39-00DF-41BB-9420-BF1077F5EA90}" type="presOf" srcId="{5A1445EF-9F66-4B63-9FF1-A6E2BD8DB636}" destId="{8B07E62D-6D64-4CD2-B907-569FF7226502}" srcOrd="0" destOrd="0" presId="urn:microsoft.com/office/officeart/2005/8/layout/hList6"/>
    <dgm:cxn modelId="{F18F495B-E391-4B14-B35E-39EFA2FD10E3}" type="presOf" srcId="{616BA149-83F7-486E-B5E5-8AAF8B4936E2}" destId="{92DCD034-09EC-40B4-9CD6-2ACFFCB455A9}" srcOrd="0" destOrd="0" presId="urn:microsoft.com/office/officeart/2005/8/layout/hList6"/>
    <dgm:cxn modelId="{8FF67762-50B4-4E71-9392-4CFF00D8D83F}" type="presOf" srcId="{94D85D65-A322-4B05-8F50-D090209D0C4D}" destId="{DA98C216-34CB-4FB5-B519-10EC5515B26A}" srcOrd="0" destOrd="0" presId="urn:microsoft.com/office/officeart/2005/8/layout/hList6"/>
    <dgm:cxn modelId="{E32E184B-830E-41DE-AA9E-9F8E0B146B7A}" srcId="{5A1445EF-9F66-4B63-9FF1-A6E2BD8DB636}" destId="{F125EB3E-089D-4070-8DC1-C191A91E8F6F}" srcOrd="1" destOrd="0" parTransId="{1EEC146E-61CC-42F8-B396-6CED64D33661}" sibTransId="{09E45E3E-CD24-49A2-BB4A-DB4A986B62A6}"/>
    <dgm:cxn modelId="{46552E7F-1C30-44A9-AD2A-7E4807697B75}" type="presOf" srcId="{E51F649F-8B40-4AE7-BA20-34CEE265580E}" destId="{5FB80176-F72C-493D-A7F0-AFF7F326734B}" srcOrd="0" destOrd="0" presId="urn:microsoft.com/office/officeart/2005/8/layout/hList6"/>
    <dgm:cxn modelId="{6991FB9D-D68E-4EBB-A080-115FA38368E5}" srcId="{5A1445EF-9F66-4B63-9FF1-A6E2BD8DB636}" destId="{94D85D65-A322-4B05-8F50-D090209D0C4D}" srcOrd="2" destOrd="0" parTransId="{38A433F6-1252-4EEC-B62D-E71BA56F8F24}" sibTransId="{7BEA3F8B-35B7-49C7-87CB-3174ABDF69A2}"/>
    <dgm:cxn modelId="{4DE0BAB2-7CEB-4F05-9B05-3ACD22D520BF}" srcId="{5A1445EF-9F66-4B63-9FF1-A6E2BD8DB636}" destId="{E51F649F-8B40-4AE7-BA20-34CEE265580E}" srcOrd="0" destOrd="0" parTransId="{34DDAE0E-87D1-4476-93BD-91B58B9DA5E2}" sibTransId="{11BD37B3-D2BC-40BE-A53E-9B03A915580C}"/>
    <dgm:cxn modelId="{ACF9D9D5-F9E4-4CAF-A128-23347AA435DA}" type="presOf" srcId="{3AD087C0-F2BB-4463-AEF7-1AE05C659A3E}" destId="{EF6E463E-6E38-466E-845D-76486F111CA1}" srcOrd="0" destOrd="0" presId="urn:microsoft.com/office/officeart/2005/8/layout/hList6"/>
    <dgm:cxn modelId="{461C61E3-DC95-48B5-BE2B-52CDE120C0EF}" type="presOf" srcId="{F125EB3E-089D-4070-8DC1-C191A91E8F6F}" destId="{E82F1473-918E-4E77-9547-1EB03BD0AB02}" srcOrd="0" destOrd="0" presId="urn:microsoft.com/office/officeart/2005/8/layout/hList6"/>
    <dgm:cxn modelId="{3BE70DEA-5F4B-40EA-B6B8-CEC18790EEE1}" srcId="{5A1445EF-9F66-4B63-9FF1-A6E2BD8DB636}" destId="{616BA149-83F7-486E-B5E5-8AAF8B4936E2}" srcOrd="4" destOrd="0" parTransId="{B75E9B16-39EF-45DE-8A67-1B72A708FEA1}" sibTransId="{D23A51CF-D4D6-46CC-B118-055040644D25}"/>
    <dgm:cxn modelId="{962D5DF4-1C95-419C-A5F7-BBD340FAABBA}" srcId="{5A1445EF-9F66-4B63-9FF1-A6E2BD8DB636}" destId="{3AD087C0-F2BB-4463-AEF7-1AE05C659A3E}" srcOrd="3" destOrd="0" parTransId="{66D2048A-A4F6-45FA-82C7-F2E306A731D7}" sibTransId="{05D0C905-B90C-49EC-A08D-44CB5B9BB59B}"/>
    <dgm:cxn modelId="{C4E9182B-5890-4DFF-86AF-5C3D53E49CD4}" type="presParOf" srcId="{8B07E62D-6D64-4CD2-B907-569FF7226502}" destId="{5FB80176-F72C-493D-A7F0-AFF7F326734B}" srcOrd="0" destOrd="0" presId="urn:microsoft.com/office/officeart/2005/8/layout/hList6"/>
    <dgm:cxn modelId="{354284AF-2B6E-414F-B194-E90B61D03D1B}" type="presParOf" srcId="{8B07E62D-6D64-4CD2-B907-569FF7226502}" destId="{C2E186A9-C233-49EC-82BE-47ED7A41A6BE}" srcOrd="1" destOrd="0" presId="urn:microsoft.com/office/officeart/2005/8/layout/hList6"/>
    <dgm:cxn modelId="{ECAD1DC8-A9F6-4715-93A1-CCF08849B01A}" type="presParOf" srcId="{8B07E62D-6D64-4CD2-B907-569FF7226502}" destId="{E82F1473-918E-4E77-9547-1EB03BD0AB02}" srcOrd="2" destOrd="0" presId="urn:microsoft.com/office/officeart/2005/8/layout/hList6"/>
    <dgm:cxn modelId="{6DDD5AB2-AB45-4663-A9C4-25693619528A}" type="presParOf" srcId="{8B07E62D-6D64-4CD2-B907-569FF7226502}" destId="{5CBFC4B9-8CC9-41CD-9D44-EDA1A2BD653E}" srcOrd="3" destOrd="0" presId="urn:microsoft.com/office/officeart/2005/8/layout/hList6"/>
    <dgm:cxn modelId="{BDD57DC0-C236-455E-982F-DA889D08F878}" type="presParOf" srcId="{8B07E62D-6D64-4CD2-B907-569FF7226502}" destId="{DA98C216-34CB-4FB5-B519-10EC5515B26A}" srcOrd="4" destOrd="0" presId="urn:microsoft.com/office/officeart/2005/8/layout/hList6"/>
    <dgm:cxn modelId="{2F3FAD6F-5D1A-40A5-8CE6-FAF4216222C5}" type="presParOf" srcId="{8B07E62D-6D64-4CD2-B907-569FF7226502}" destId="{37CF860F-A7BF-491F-9736-EF30481D9DB7}" srcOrd="5" destOrd="0" presId="urn:microsoft.com/office/officeart/2005/8/layout/hList6"/>
    <dgm:cxn modelId="{17F79330-0E20-42DE-BD33-6CE3D50DA5FB}" type="presParOf" srcId="{8B07E62D-6D64-4CD2-B907-569FF7226502}" destId="{EF6E463E-6E38-466E-845D-76486F111CA1}" srcOrd="6" destOrd="0" presId="urn:microsoft.com/office/officeart/2005/8/layout/hList6"/>
    <dgm:cxn modelId="{32929A4E-81FC-4A62-86AA-BD6C2056ADD1}" type="presParOf" srcId="{8B07E62D-6D64-4CD2-B907-569FF7226502}" destId="{DBB3BD84-9D84-4278-A247-540E79C30491}" srcOrd="7" destOrd="0" presId="urn:microsoft.com/office/officeart/2005/8/layout/hList6"/>
    <dgm:cxn modelId="{4C1A196A-982A-4AAF-913A-378DEBAD723D}" type="presParOf" srcId="{8B07E62D-6D64-4CD2-B907-569FF7226502}" destId="{92DCD034-09EC-40B4-9CD6-2ACFFCB455A9}"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A60CCE-C0A8-4F7D-906E-EAC968A1B3A4}" type="doc">
      <dgm:prSet loTypeId="urn:microsoft.com/office/officeart/2005/8/layout/vList3" loCatId="list" qsTypeId="urn:microsoft.com/office/officeart/2005/8/quickstyle/simple1" qsCatId="simple" csTypeId="urn:microsoft.com/office/officeart/2005/8/colors/accent1_2" csCatId="accent1" phldr="1"/>
      <dgm:spPr/>
    </dgm:pt>
    <dgm:pt modelId="{6BCB24C3-83DE-4A7D-AA21-FEA90976A710}">
      <dgm:prSet phldrT="[Text]"/>
      <dgm:spPr>
        <a:solidFill>
          <a:schemeClr val="accent2"/>
        </a:solidFill>
      </dgm:spPr>
      <dgm:t>
        <a:bodyPr/>
        <a:lstStyle/>
        <a:p>
          <a:r>
            <a:rPr lang="en-US"/>
            <a:t>Point of Care Risk Assessment</a:t>
          </a:r>
          <a:endParaRPr lang="en-CA"/>
        </a:p>
      </dgm:t>
    </dgm:pt>
    <dgm:pt modelId="{9585CBC5-82BC-417B-A432-D60B285E82B8}" type="parTrans" cxnId="{51E22572-1096-4EC6-99E9-D5265FB1B8B7}">
      <dgm:prSet/>
      <dgm:spPr/>
      <dgm:t>
        <a:bodyPr/>
        <a:lstStyle/>
        <a:p>
          <a:endParaRPr lang="en-CA"/>
        </a:p>
      </dgm:t>
    </dgm:pt>
    <dgm:pt modelId="{B2D2F7FA-F30D-4356-8F7C-EC5A8B1778C6}" type="sibTrans" cxnId="{51E22572-1096-4EC6-99E9-D5265FB1B8B7}">
      <dgm:prSet/>
      <dgm:spPr/>
      <dgm:t>
        <a:bodyPr/>
        <a:lstStyle/>
        <a:p>
          <a:endParaRPr lang="en-CA"/>
        </a:p>
      </dgm:t>
    </dgm:pt>
    <dgm:pt modelId="{EF97DE16-8083-43DC-B275-AB69C1F1E615}">
      <dgm:prSet phldrT="[Text]"/>
      <dgm:spPr>
        <a:solidFill>
          <a:schemeClr val="accent2"/>
        </a:solidFill>
      </dgm:spPr>
      <dgm:t>
        <a:bodyPr/>
        <a:lstStyle/>
        <a:p>
          <a:r>
            <a:rPr lang="en-US"/>
            <a:t>Hand Hygiene</a:t>
          </a:r>
          <a:endParaRPr lang="en-CA"/>
        </a:p>
      </dgm:t>
    </dgm:pt>
    <dgm:pt modelId="{5EF63BEF-DC3F-4F7C-8D93-53EFC51A9DAA}" type="parTrans" cxnId="{A2D819A4-78AA-4D28-9F34-989E597FD6C3}">
      <dgm:prSet/>
      <dgm:spPr/>
      <dgm:t>
        <a:bodyPr/>
        <a:lstStyle/>
        <a:p>
          <a:endParaRPr lang="en-CA"/>
        </a:p>
      </dgm:t>
    </dgm:pt>
    <dgm:pt modelId="{3275226B-27C6-413B-B6F3-0F2B25B00F54}" type="sibTrans" cxnId="{A2D819A4-78AA-4D28-9F34-989E597FD6C3}">
      <dgm:prSet/>
      <dgm:spPr/>
      <dgm:t>
        <a:bodyPr/>
        <a:lstStyle/>
        <a:p>
          <a:endParaRPr lang="en-CA"/>
        </a:p>
      </dgm:t>
    </dgm:pt>
    <dgm:pt modelId="{8A73D3F3-D0B1-4C9A-9BD8-9587F163D69E}">
      <dgm:prSet phldrT="[Text]"/>
      <dgm:spPr>
        <a:solidFill>
          <a:schemeClr val="accent2"/>
        </a:solidFill>
      </dgm:spPr>
      <dgm:t>
        <a:bodyPr/>
        <a:lstStyle/>
        <a:p>
          <a:r>
            <a:rPr lang="en-US"/>
            <a:t>PPE</a:t>
          </a:r>
        </a:p>
        <a:p>
          <a:r>
            <a:rPr lang="en-US"/>
            <a:t>Gloves, Gown, Mask/Eye</a:t>
          </a:r>
          <a:endParaRPr lang="en-CA"/>
        </a:p>
      </dgm:t>
    </dgm:pt>
    <dgm:pt modelId="{D9101D5D-D00E-4B56-9385-4E6E6545F252}" type="parTrans" cxnId="{953FDE06-BB94-4BC5-970E-C02CA1F4CE48}">
      <dgm:prSet/>
      <dgm:spPr/>
      <dgm:t>
        <a:bodyPr/>
        <a:lstStyle/>
        <a:p>
          <a:endParaRPr lang="en-CA"/>
        </a:p>
      </dgm:t>
    </dgm:pt>
    <dgm:pt modelId="{1B8BB67E-1F9E-41F5-8446-1403A5CD463E}" type="sibTrans" cxnId="{953FDE06-BB94-4BC5-970E-C02CA1F4CE48}">
      <dgm:prSet/>
      <dgm:spPr/>
      <dgm:t>
        <a:bodyPr/>
        <a:lstStyle/>
        <a:p>
          <a:endParaRPr lang="en-CA"/>
        </a:p>
      </dgm:t>
    </dgm:pt>
    <dgm:pt modelId="{C08DC2BF-6501-4F7F-B0A4-640E0B6034BF}" type="pres">
      <dgm:prSet presAssocID="{EBA60CCE-C0A8-4F7D-906E-EAC968A1B3A4}" presName="linearFlow" presStyleCnt="0">
        <dgm:presLayoutVars>
          <dgm:dir/>
          <dgm:resizeHandles val="exact"/>
        </dgm:presLayoutVars>
      </dgm:prSet>
      <dgm:spPr/>
    </dgm:pt>
    <dgm:pt modelId="{B5DE7205-FC23-438B-A3A1-5EFAECFE3943}" type="pres">
      <dgm:prSet presAssocID="{6BCB24C3-83DE-4A7D-AA21-FEA90976A710}" presName="composite" presStyleCnt="0"/>
      <dgm:spPr/>
    </dgm:pt>
    <dgm:pt modelId="{2EF737AE-C479-47E8-A15E-16717E17E925}" type="pres">
      <dgm:prSet presAssocID="{6BCB24C3-83DE-4A7D-AA21-FEA90976A710}"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63000" r="-63000"/>
          </a:stretch>
        </a:blipFill>
      </dgm:spPr>
    </dgm:pt>
    <dgm:pt modelId="{C040DAE9-E7BB-4DB3-899A-F1F95117A0F8}" type="pres">
      <dgm:prSet presAssocID="{6BCB24C3-83DE-4A7D-AA21-FEA90976A710}" presName="txShp" presStyleLbl="node1" presStyleIdx="0" presStyleCnt="3">
        <dgm:presLayoutVars>
          <dgm:bulletEnabled val="1"/>
        </dgm:presLayoutVars>
      </dgm:prSet>
      <dgm:spPr/>
    </dgm:pt>
    <dgm:pt modelId="{2D32E47B-64ED-4C65-BEF3-56F0CBC30EAC}" type="pres">
      <dgm:prSet presAssocID="{B2D2F7FA-F30D-4356-8F7C-EC5A8B1778C6}" presName="spacing" presStyleCnt="0"/>
      <dgm:spPr/>
    </dgm:pt>
    <dgm:pt modelId="{3A8030EB-E399-44E9-97BC-A8F20F60CE81}" type="pres">
      <dgm:prSet presAssocID="{EF97DE16-8083-43DC-B275-AB69C1F1E615}" presName="composite" presStyleCnt="0"/>
      <dgm:spPr/>
    </dgm:pt>
    <dgm:pt modelId="{75DB226F-BE1A-4AF4-B829-D5912C10C7B6}" type="pres">
      <dgm:prSet presAssocID="{EF97DE16-8083-43DC-B275-AB69C1F1E615}"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5000" r="-25000"/>
          </a:stretch>
        </a:blipFill>
      </dgm:spPr>
    </dgm:pt>
    <dgm:pt modelId="{B9EC91B2-8AD3-4CBE-B923-E5048F3E6233}" type="pres">
      <dgm:prSet presAssocID="{EF97DE16-8083-43DC-B275-AB69C1F1E615}" presName="txShp" presStyleLbl="node1" presStyleIdx="1" presStyleCnt="3">
        <dgm:presLayoutVars>
          <dgm:bulletEnabled val="1"/>
        </dgm:presLayoutVars>
      </dgm:prSet>
      <dgm:spPr/>
    </dgm:pt>
    <dgm:pt modelId="{21DCD862-CEA9-4BBF-9727-DB53727F7773}" type="pres">
      <dgm:prSet presAssocID="{3275226B-27C6-413B-B6F3-0F2B25B00F54}" presName="spacing" presStyleCnt="0"/>
      <dgm:spPr/>
    </dgm:pt>
    <dgm:pt modelId="{4316F077-6D71-4CF3-A207-3F657F32311A}" type="pres">
      <dgm:prSet presAssocID="{8A73D3F3-D0B1-4C9A-9BD8-9587F163D69E}" presName="composite" presStyleCnt="0"/>
      <dgm:spPr/>
    </dgm:pt>
    <dgm:pt modelId="{8E5F32BF-BCD5-4BCE-860A-B5028EEA7C61}" type="pres">
      <dgm:prSet presAssocID="{8A73D3F3-D0B1-4C9A-9BD8-9587F163D69E}"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25000" r="-25000"/>
          </a:stretch>
        </a:blipFill>
      </dgm:spPr>
    </dgm:pt>
    <dgm:pt modelId="{0425A440-B039-4A62-ADD9-D42A1C646AA5}" type="pres">
      <dgm:prSet presAssocID="{8A73D3F3-D0B1-4C9A-9BD8-9587F163D69E}" presName="txShp" presStyleLbl="node1" presStyleIdx="2" presStyleCnt="3">
        <dgm:presLayoutVars>
          <dgm:bulletEnabled val="1"/>
        </dgm:presLayoutVars>
      </dgm:prSet>
      <dgm:spPr/>
    </dgm:pt>
  </dgm:ptLst>
  <dgm:cxnLst>
    <dgm:cxn modelId="{953FDE06-BB94-4BC5-970E-C02CA1F4CE48}" srcId="{EBA60CCE-C0A8-4F7D-906E-EAC968A1B3A4}" destId="{8A73D3F3-D0B1-4C9A-9BD8-9587F163D69E}" srcOrd="2" destOrd="0" parTransId="{D9101D5D-D00E-4B56-9385-4E6E6545F252}" sibTransId="{1B8BB67E-1F9E-41F5-8446-1403A5CD463E}"/>
    <dgm:cxn modelId="{FCB66D4C-09B4-49BA-BF88-371D2DC8C2CE}" type="presOf" srcId="{6BCB24C3-83DE-4A7D-AA21-FEA90976A710}" destId="{C040DAE9-E7BB-4DB3-899A-F1F95117A0F8}" srcOrd="0" destOrd="0" presId="urn:microsoft.com/office/officeart/2005/8/layout/vList3"/>
    <dgm:cxn modelId="{0399FD50-126F-48AB-A939-2EE10E50E97A}" type="presOf" srcId="{EF97DE16-8083-43DC-B275-AB69C1F1E615}" destId="{B9EC91B2-8AD3-4CBE-B923-E5048F3E6233}" srcOrd="0" destOrd="0" presId="urn:microsoft.com/office/officeart/2005/8/layout/vList3"/>
    <dgm:cxn modelId="{51E22572-1096-4EC6-99E9-D5265FB1B8B7}" srcId="{EBA60CCE-C0A8-4F7D-906E-EAC968A1B3A4}" destId="{6BCB24C3-83DE-4A7D-AA21-FEA90976A710}" srcOrd="0" destOrd="0" parTransId="{9585CBC5-82BC-417B-A432-D60B285E82B8}" sibTransId="{B2D2F7FA-F30D-4356-8F7C-EC5A8B1778C6}"/>
    <dgm:cxn modelId="{A2D819A4-78AA-4D28-9F34-989E597FD6C3}" srcId="{EBA60CCE-C0A8-4F7D-906E-EAC968A1B3A4}" destId="{EF97DE16-8083-43DC-B275-AB69C1F1E615}" srcOrd="1" destOrd="0" parTransId="{5EF63BEF-DC3F-4F7C-8D93-53EFC51A9DAA}" sibTransId="{3275226B-27C6-413B-B6F3-0F2B25B00F54}"/>
    <dgm:cxn modelId="{E3DB22A4-2521-492C-AD0C-38262010D4A3}" type="presOf" srcId="{8A73D3F3-D0B1-4C9A-9BD8-9587F163D69E}" destId="{0425A440-B039-4A62-ADD9-D42A1C646AA5}" srcOrd="0" destOrd="0" presId="urn:microsoft.com/office/officeart/2005/8/layout/vList3"/>
    <dgm:cxn modelId="{6B405CF9-14B1-4021-9E49-B0BEFBFB94A2}" type="presOf" srcId="{EBA60CCE-C0A8-4F7D-906E-EAC968A1B3A4}" destId="{C08DC2BF-6501-4F7F-B0A4-640E0B6034BF}" srcOrd="0" destOrd="0" presId="urn:microsoft.com/office/officeart/2005/8/layout/vList3"/>
    <dgm:cxn modelId="{189DC20C-D467-4DA3-AF9C-0C4947747342}" type="presParOf" srcId="{C08DC2BF-6501-4F7F-B0A4-640E0B6034BF}" destId="{B5DE7205-FC23-438B-A3A1-5EFAECFE3943}" srcOrd="0" destOrd="0" presId="urn:microsoft.com/office/officeart/2005/8/layout/vList3"/>
    <dgm:cxn modelId="{7A680843-D882-4F95-B810-27EC241EB3FA}" type="presParOf" srcId="{B5DE7205-FC23-438B-A3A1-5EFAECFE3943}" destId="{2EF737AE-C479-47E8-A15E-16717E17E925}" srcOrd="0" destOrd="0" presId="urn:microsoft.com/office/officeart/2005/8/layout/vList3"/>
    <dgm:cxn modelId="{0DBCC9FD-1410-422E-B633-276031A939FB}" type="presParOf" srcId="{B5DE7205-FC23-438B-A3A1-5EFAECFE3943}" destId="{C040DAE9-E7BB-4DB3-899A-F1F95117A0F8}" srcOrd="1" destOrd="0" presId="urn:microsoft.com/office/officeart/2005/8/layout/vList3"/>
    <dgm:cxn modelId="{9403E8D3-DF66-434E-BEFB-DD00178E8E66}" type="presParOf" srcId="{C08DC2BF-6501-4F7F-B0A4-640E0B6034BF}" destId="{2D32E47B-64ED-4C65-BEF3-56F0CBC30EAC}" srcOrd="1" destOrd="0" presId="urn:microsoft.com/office/officeart/2005/8/layout/vList3"/>
    <dgm:cxn modelId="{69D7E606-401C-401D-B94C-E43847494F18}" type="presParOf" srcId="{C08DC2BF-6501-4F7F-B0A4-640E0B6034BF}" destId="{3A8030EB-E399-44E9-97BC-A8F20F60CE81}" srcOrd="2" destOrd="0" presId="urn:microsoft.com/office/officeart/2005/8/layout/vList3"/>
    <dgm:cxn modelId="{F224C2AB-A70D-4370-B127-F3DCCB202D97}" type="presParOf" srcId="{3A8030EB-E399-44E9-97BC-A8F20F60CE81}" destId="{75DB226F-BE1A-4AF4-B829-D5912C10C7B6}" srcOrd="0" destOrd="0" presId="urn:microsoft.com/office/officeart/2005/8/layout/vList3"/>
    <dgm:cxn modelId="{8FB6E970-0336-47B0-B655-25A8C6766C19}" type="presParOf" srcId="{3A8030EB-E399-44E9-97BC-A8F20F60CE81}" destId="{B9EC91B2-8AD3-4CBE-B923-E5048F3E6233}" srcOrd="1" destOrd="0" presId="urn:microsoft.com/office/officeart/2005/8/layout/vList3"/>
    <dgm:cxn modelId="{602B8745-3796-4AEC-862C-80CF22D43E7D}" type="presParOf" srcId="{C08DC2BF-6501-4F7F-B0A4-640E0B6034BF}" destId="{21DCD862-CEA9-4BBF-9727-DB53727F7773}" srcOrd="3" destOrd="0" presId="urn:microsoft.com/office/officeart/2005/8/layout/vList3"/>
    <dgm:cxn modelId="{532AE078-364C-4E2C-85A5-82AB46B0033A}" type="presParOf" srcId="{C08DC2BF-6501-4F7F-B0A4-640E0B6034BF}" destId="{4316F077-6D71-4CF3-A207-3F657F32311A}" srcOrd="4" destOrd="0" presId="urn:microsoft.com/office/officeart/2005/8/layout/vList3"/>
    <dgm:cxn modelId="{7C3E5AA1-272F-4828-B2B3-93C1186B2F44}" type="presParOf" srcId="{4316F077-6D71-4CF3-A207-3F657F32311A}" destId="{8E5F32BF-BCD5-4BCE-860A-B5028EEA7C61}" srcOrd="0" destOrd="0" presId="urn:microsoft.com/office/officeart/2005/8/layout/vList3"/>
    <dgm:cxn modelId="{87C2AD81-183A-4D4B-BD51-624F4E4B0C83}" type="presParOf" srcId="{4316F077-6D71-4CF3-A207-3F657F32311A}" destId="{0425A440-B039-4A62-ADD9-D42A1C646AA5}"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A60CCE-C0A8-4F7D-906E-EAC968A1B3A4}" type="doc">
      <dgm:prSet loTypeId="urn:microsoft.com/office/officeart/2005/8/layout/vList3" loCatId="list" qsTypeId="urn:microsoft.com/office/officeart/2005/8/quickstyle/simple1" qsCatId="simple" csTypeId="urn:microsoft.com/office/officeart/2005/8/colors/accent1_2" csCatId="accent1" phldr="1"/>
      <dgm:spPr/>
    </dgm:pt>
    <dgm:pt modelId="{6BCB24C3-83DE-4A7D-AA21-FEA90976A710}">
      <dgm:prSet phldrT="[Text]"/>
      <dgm:spPr>
        <a:solidFill>
          <a:schemeClr val="accent2"/>
        </a:solidFill>
      </dgm:spPr>
      <dgm:t>
        <a:bodyPr/>
        <a:lstStyle/>
        <a:p>
          <a:r>
            <a:rPr lang="en-US"/>
            <a:t>Respiratory Etiquette</a:t>
          </a:r>
          <a:endParaRPr lang="en-CA"/>
        </a:p>
      </dgm:t>
    </dgm:pt>
    <dgm:pt modelId="{9585CBC5-82BC-417B-A432-D60B285E82B8}" type="parTrans" cxnId="{51E22572-1096-4EC6-99E9-D5265FB1B8B7}">
      <dgm:prSet/>
      <dgm:spPr/>
      <dgm:t>
        <a:bodyPr/>
        <a:lstStyle/>
        <a:p>
          <a:endParaRPr lang="en-CA"/>
        </a:p>
      </dgm:t>
    </dgm:pt>
    <dgm:pt modelId="{B2D2F7FA-F30D-4356-8F7C-EC5A8B1778C6}" type="sibTrans" cxnId="{51E22572-1096-4EC6-99E9-D5265FB1B8B7}">
      <dgm:prSet/>
      <dgm:spPr/>
      <dgm:t>
        <a:bodyPr/>
        <a:lstStyle/>
        <a:p>
          <a:endParaRPr lang="en-CA"/>
        </a:p>
      </dgm:t>
    </dgm:pt>
    <dgm:pt modelId="{8A73D3F3-D0B1-4C9A-9BD8-9587F163D69E}">
      <dgm:prSet phldrT="[Text]"/>
      <dgm:spPr>
        <a:solidFill>
          <a:schemeClr val="accent2"/>
        </a:solidFill>
      </dgm:spPr>
      <dgm:t>
        <a:bodyPr/>
        <a:lstStyle/>
        <a:p>
          <a:r>
            <a:rPr lang="en-US"/>
            <a:t>The 5 C’s</a:t>
          </a:r>
        </a:p>
      </dgm:t>
    </dgm:pt>
    <dgm:pt modelId="{1B8BB67E-1F9E-41F5-8446-1403A5CD463E}" type="sibTrans" cxnId="{953FDE06-BB94-4BC5-970E-C02CA1F4CE48}">
      <dgm:prSet/>
      <dgm:spPr/>
      <dgm:t>
        <a:bodyPr/>
        <a:lstStyle/>
        <a:p>
          <a:endParaRPr lang="en-CA"/>
        </a:p>
      </dgm:t>
    </dgm:pt>
    <dgm:pt modelId="{D9101D5D-D00E-4B56-9385-4E6E6545F252}" type="parTrans" cxnId="{953FDE06-BB94-4BC5-970E-C02CA1F4CE48}">
      <dgm:prSet/>
      <dgm:spPr/>
      <dgm:t>
        <a:bodyPr/>
        <a:lstStyle/>
        <a:p>
          <a:endParaRPr lang="en-CA"/>
        </a:p>
      </dgm:t>
    </dgm:pt>
    <dgm:pt modelId="{EF97DE16-8083-43DC-B275-AB69C1F1E615}">
      <dgm:prSet phldrT="[Text]"/>
      <dgm:spPr>
        <a:solidFill>
          <a:schemeClr val="accent2"/>
        </a:solidFill>
      </dgm:spPr>
      <dgm:t>
        <a:bodyPr/>
        <a:lstStyle/>
        <a:p>
          <a:r>
            <a:rPr lang="en-US"/>
            <a:t>Patient Care Items and Equipment</a:t>
          </a:r>
          <a:endParaRPr lang="en-CA"/>
        </a:p>
      </dgm:t>
    </dgm:pt>
    <dgm:pt modelId="{3275226B-27C6-413B-B6F3-0F2B25B00F54}" type="sibTrans" cxnId="{A2D819A4-78AA-4D28-9F34-989E597FD6C3}">
      <dgm:prSet/>
      <dgm:spPr/>
      <dgm:t>
        <a:bodyPr/>
        <a:lstStyle/>
        <a:p>
          <a:endParaRPr lang="en-CA"/>
        </a:p>
      </dgm:t>
    </dgm:pt>
    <dgm:pt modelId="{5EF63BEF-DC3F-4F7C-8D93-53EFC51A9DAA}" type="parTrans" cxnId="{A2D819A4-78AA-4D28-9F34-989E597FD6C3}">
      <dgm:prSet/>
      <dgm:spPr/>
      <dgm:t>
        <a:bodyPr/>
        <a:lstStyle/>
        <a:p>
          <a:endParaRPr lang="en-CA"/>
        </a:p>
      </dgm:t>
    </dgm:pt>
    <dgm:pt modelId="{C08DC2BF-6501-4F7F-B0A4-640E0B6034BF}" type="pres">
      <dgm:prSet presAssocID="{EBA60CCE-C0A8-4F7D-906E-EAC968A1B3A4}" presName="linearFlow" presStyleCnt="0">
        <dgm:presLayoutVars>
          <dgm:dir/>
          <dgm:resizeHandles val="exact"/>
        </dgm:presLayoutVars>
      </dgm:prSet>
      <dgm:spPr/>
    </dgm:pt>
    <dgm:pt modelId="{B5DE7205-FC23-438B-A3A1-5EFAECFE3943}" type="pres">
      <dgm:prSet presAssocID="{6BCB24C3-83DE-4A7D-AA21-FEA90976A710}" presName="composite" presStyleCnt="0"/>
      <dgm:spPr/>
    </dgm:pt>
    <dgm:pt modelId="{2EF737AE-C479-47E8-A15E-16717E17E925}" type="pres">
      <dgm:prSet presAssocID="{6BCB24C3-83DE-4A7D-AA21-FEA90976A710}"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dgm:spPr>
    </dgm:pt>
    <dgm:pt modelId="{C040DAE9-E7BB-4DB3-899A-F1F95117A0F8}" type="pres">
      <dgm:prSet presAssocID="{6BCB24C3-83DE-4A7D-AA21-FEA90976A710}" presName="txShp" presStyleLbl="node1" presStyleIdx="0" presStyleCnt="3">
        <dgm:presLayoutVars>
          <dgm:bulletEnabled val="1"/>
        </dgm:presLayoutVars>
      </dgm:prSet>
      <dgm:spPr/>
    </dgm:pt>
    <dgm:pt modelId="{2D32E47B-64ED-4C65-BEF3-56F0CBC30EAC}" type="pres">
      <dgm:prSet presAssocID="{B2D2F7FA-F30D-4356-8F7C-EC5A8B1778C6}" presName="spacing" presStyleCnt="0"/>
      <dgm:spPr/>
    </dgm:pt>
    <dgm:pt modelId="{3A8030EB-E399-44E9-97BC-A8F20F60CE81}" type="pres">
      <dgm:prSet presAssocID="{EF97DE16-8083-43DC-B275-AB69C1F1E615}" presName="composite" presStyleCnt="0"/>
      <dgm:spPr/>
    </dgm:pt>
    <dgm:pt modelId="{75DB226F-BE1A-4AF4-B829-D5912C10C7B6}" type="pres">
      <dgm:prSet presAssocID="{EF97DE16-8083-43DC-B275-AB69C1F1E615}"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9EC91B2-8AD3-4CBE-B923-E5048F3E6233}" type="pres">
      <dgm:prSet presAssocID="{EF97DE16-8083-43DC-B275-AB69C1F1E615}" presName="txShp" presStyleLbl="node1" presStyleIdx="1" presStyleCnt="3">
        <dgm:presLayoutVars>
          <dgm:bulletEnabled val="1"/>
        </dgm:presLayoutVars>
      </dgm:prSet>
      <dgm:spPr/>
    </dgm:pt>
    <dgm:pt modelId="{21DCD862-CEA9-4BBF-9727-DB53727F7773}" type="pres">
      <dgm:prSet presAssocID="{3275226B-27C6-413B-B6F3-0F2B25B00F54}" presName="spacing" presStyleCnt="0"/>
      <dgm:spPr/>
    </dgm:pt>
    <dgm:pt modelId="{4316F077-6D71-4CF3-A207-3F657F32311A}" type="pres">
      <dgm:prSet presAssocID="{8A73D3F3-D0B1-4C9A-9BD8-9587F163D69E}" presName="composite" presStyleCnt="0"/>
      <dgm:spPr/>
    </dgm:pt>
    <dgm:pt modelId="{8E5F32BF-BCD5-4BCE-860A-B5028EEA7C61}" type="pres">
      <dgm:prSet presAssocID="{8A73D3F3-D0B1-4C9A-9BD8-9587F163D69E}"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25000" r="-25000"/>
          </a:stretch>
        </a:blipFill>
      </dgm:spPr>
    </dgm:pt>
    <dgm:pt modelId="{0425A440-B039-4A62-ADD9-D42A1C646AA5}" type="pres">
      <dgm:prSet presAssocID="{8A73D3F3-D0B1-4C9A-9BD8-9587F163D69E}" presName="txShp" presStyleLbl="node1" presStyleIdx="2" presStyleCnt="3">
        <dgm:presLayoutVars>
          <dgm:bulletEnabled val="1"/>
        </dgm:presLayoutVars>
      </dgm:prSet>
      <dgm:spPr/>
    </dgm:pt>
  </dgm:ptLst>
  <dgm:cxnLst>
    <dgm:cxn modelId="{953FDE06-BB94-4BC5-970E-C02CA1F4CE48}" srcId="{EBA60CCE-C0A8-4F7D-906E-EAC968A1B3A4}" destId="{8A73D3F3-D0B1-4C9A-9BD8-9587F163D69E}" srcOrd="2" destOrd="0" parTransId="{D9101D5D-D00E-4B56-9385-4E6E6545F252}" sibTransId="{1B8BB67E-1F9E-41F5-8446-1403A5CD463E}"/>
    <dgm:cxn modelId="{FCB66D4C-09B4-49BA-BF88-371D2DC8C2CE}" type="presOf" srcId="{6BCB24C3-83DE-4A7D-AA21-FEA90976A710}" destId="{C040DAE9-E7BB-4DB3-899A-F1F95117A0F8}" srcOrd="0" destOrd="0" presId="urn:microsoft.com/office/officeart/2005/8/layout/vList3"/>
    <dgm:cxn modelId="{0399FD50-126F-48AB-A939-2EE10E50E97A}" type="presOf" srcId="{EF97DE16-8083-43DC-B275-AB69C1F1E615}" destId="{B9EC91B2-8AD3-4CBE-B923-E5048F3E6233}" srcOrd="0" destOrd="0" presId="urn:microsoft.com/office/officeart/2005/8/layout/vList3"/>
    <dgm:cxn modelId="{51E22572-1096-4EC6-99E9-D5265FB1B8B7}" srcId="{EBA60CCE-C0A8-4F7D-906E-EAC968A1B3A4}" destId="{6BCB24C3-83DE-4A7D-AA21-FEA90976A710}" srcOrd="0" destOrd="0" parTransId="{9585CBC5-82BC-417B-A432-D60B285E82B8}" sibTransId="{B2D2F7FA-F30D-4356-8F7C-EC5A8B1778C6}"/>
    <dgm:cxn modelId="{A2D819A4-78AA-4D28-9F34-989E597FD6C3}" srcId="{EBA60CCE-C0A8-4F7D-906E-EAC968A1B3A4}" destId="{EF97DE16-8083-43DC-B275-AB69C1F1E615}" srcOrd="1" destOrd="0" parTransId="{5EF63BEF-DC3F-4F7C-8D93-53EFC51A9DAA}" sibTransId="{3275226B-27C6-413B-B6F3-0F2B25B00F54}"/>
    <dgm:cxn modelId="{E3DB22A4-2521-492C-AD0C-38262010D4A3}" type="presOf" srcId="{8A73D3F3-D0B1-4C9A-9BD8-9587F163D69E}" destId="{0425A440-B039-4A62-ADD9-D42A1C646AA5}" srcOrd="0" destOrd="0" presId="urn:microsoft.com/office/officeart/2005/8/layout/vList3"/>
    <dgm:cxn modelId="{6B405CF9-14B1-4021-9E49-B0BEFBFB94A2}" type="presOf" srcId="{EBA60CCE-C0A8-4F7D-906E-EAC968A1B3A4}" destId="{C08DC2BF-6501-4F7F-B0A4-640E0B6034BF}" srcOrd="0" destOrd="0" presId="urn:microsoft.com/office/officeart/2005/8/layout/vList3"/>
    <dgm:cxn modelId="{189DC20C-D467-4DA3-AF9C-0C4947747342}" type="presParOf" srcId="{C08DC2BF-6501-4F7F-B0A4-640E0B6034BF}" destId="{B5DE7205-FC23-438B-A3A1-5EFAECFE3943}" srcOrd="0" destOrd="0" presId="urn:microsoft.com/office/officeart/2005/8/layout/vList3"/>
    <dgm:cxn modelId="{7A680843-D882-4F95-B810-27EC241EB3FA}" type="presParOf" srcId="{B5DE7205-FC23-438B-A3A1-5EFAECFE3943}" destId="{2EF737AE-C479-47E8-A15E-16717E17E925}" srcOrd="0" destOrd="0" presId="urn:microsoft.com/office/officeart/2005/8/layout/vList3"/>
    <dgm:cxn modelId="{0DBCC9FD-1410-422E-B633-276031A939FB}" type="presParOf" srcId="{B5DE7205-FC23-438B-A3A1-5EFAECFE3943}" destId="{C040DAE9-E7BB-4DB3-899A-F1F95117A0F8}" srcOrd="1" destOrd="0" presId="urn:microsoft.com/office/officeart/2005/8/layout/vList3"/>
    <dgm:cxn modelId="{9403E8D3-DF66-434E-BEFB-DD00178E8E66}" type="presParOf" srcId="{C08DC2BF-6501-4F7F-B0A4-640E0B6034BF}" destId="{2D32E47B-64ED-4C65-BEF3-56F0CBC30EAC}" srcOrd="1" destOrd="0" presId="urn:microsoft.com/office/officeart/2005/8/layout/vList3"/>
    <dgm:cxn modelId="{69D7E606-401C-401D-B94C-E43847494F18}" type="presParOf" srcId="{C08DC2BF-6501-4F7F-B0A4-640E0B6034BF}" destId="{3A8030EB-E399-44E9-97BC-A8F20F60CE81}" srcOrd="2" destOrd="0" presId="urn:microsoft.com/office/officeart/2005/8/layout/vList3"/>
    <dgm:cxn modelId="{F224C2AB-A70D-4370-B127-F3DCCB202D97}" type="presParOf" srcId="{3A8030EB-E399-44E9-97BC-A8F20F60CE81}" destId="{75DB226F-BE1A-4AF4-B829-D5912C10C7B6}" srcOrd="0" destOrd="0" presId="urn:microsoft.com/office/officeart/2005/8/layout/vList3"/>
    <dgm:cxn modelId="{8FB6E970-0336-47B0-B655-25A8C6766C19}" type="presParOf" srcId="{3A8030EB-E399-44E9-97BC-A8F20F60CE81}" destId="{B9EC91B2-8AD3-4CBE-B923-E5048F3E6233}" srcOrd="1" destOrd="0" presId="urn:microsoft.com/office/officeart/2005/8/layout/vList3"/>
    <dgm:cxn modelId="{602B8745-3796-4AEC-862C-80CF22D43E7D}" type="presParOf" srcId="{C08DC2BF-6501-4F7F-B0A4-640E0B6034BF}" destId="{21DCD862-CEA9-4BBF-9727-DB53727F7773}" srcOrd="3" destOrd="0" presId="urn:microsoft.com/office/officeart/2005/8/layout/vList3"/>
    <dgm:cxn modelId="{532AE078-364C-4E2C-85A5-82AB46B0033A}" type="presParOf" srcId="{C08DC2BF-6501-4F7F-B0A4-640E0B6034BF}" destId="{4316F077-6D71-4CF3-A207-3F657F32311A}" srcOrd="4" destOrd="0" presId="urn:microsoft.com/office/officeart/2005/8/layout/vList3"/>
    <dgm:cxn modelId="{7C3E5AA1-272F-4828-B2B3-93C1186B2F44}" type="presParOf" srcId="{4316F077-6D71-4CF3-A207-3F657F32311A}" destId="{8E5F32BF-BCD5-4BCE-860A-B5028EEA7C61}" srcOrd="0" destOrd="0" presId="urn:microsoft.com/office/officeart/2005/8/layout/vList3"/>
    <dgm:cxn modelId="{87C2AD81-183A-4D4B-BD51-624F4E4B0C83}" type="presParOf" srcId="{4316F077-6D71-4CF3-A207-3F657F32311A}" destId="{0425A440-B039-4A62-ADD9-D42A1C646AA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A60CCE-C0A8-4F7D-906E-EAC968A1B3A4}" type="doc">
      <dgm:prSet loTypeId="urn:microsoft.com/office/officeart/2005/8/layout/vList3" loCatId="list" qsTypeId="urn:microsoft.com/office/officeart/2005/8/quickstyle/simple1" qsCatId="simple" csTypeId="urn:microsoft.com/office/officeart/2005/8/colors/accent1_2" csCatId="accent1" phldr="1"/>
      <dgm:spPr/>
    </dgm:pt>
    <dgm:pt modelId="{6BCB24C3-83DE-4A7D-AA21-FEA90976A710}">
      <dgm:prSet phldrT="[Text]"/>
      <dgm:spPr>
        <a:solidFill>
          <a:schemeClr val="accent2"/>
        </a:solidFill>
      </dgm:spPr>
      <dgm:t>
        <a:bodyPr/>
        <a:lstStyle/>
        <a:p>
          <a:r>
            <a:rPr lang="en-US"/>
            <a:t>Transport Staff</a:t>
          </a:r>
          <a:endParaRPr lang="en-CA"/>
        </a:p>
      </dgm:t>
    </dgm:pt>
    <dgm:pt modelId="{9585CBC5-82BC-417B-A432-D60B285E82B8}" type="parTrans" cxnId="{51E22572-1096-4EC6-99E9-D5265FB1B8B7}">
      <dgm:prSet/>
      <dgm:spPr/>
      <dgm:t>
        <a:bodyPr/>
        <a:lstStyle/>
        <a:p>
          <a:endParaRPr lang="en-CA"/>
        </a:p>
      </dgm:t>
    </dgm:pt>
    <dgm:pt modelId="{B2D2F7FA-F30D-4356-8F7C-EC5A8B1778C6}" type="sibTrans" cxnId="{51E22572-1096-4EC6-99E9-D5265FB1B8B7}">
      <dgm:prSet/>
      <dgm:spPr/>
      <dgm:t>
        <a:bodyPr/>
        <a:lstStyle/>
        <a:p>
          <a:endParaRPr lang="en-CA"/>
        </a:p>
      </dgm:t>
    </dgm:pt>
    <dgm:pt modelId="{8A73D3F3-D0B1-4C9A-9BD8-9587F163D69E}">
      <dgm:prSet phldrT="[Text]"/>
      <dgm:spPr>
        <a:solidFill>
          <a:schemeClr val="accent2"/>
        </a:solidFill>
      </dgm:spPr>
      <dgm:t>
        <a:bodyPr/>
        <a:lstStyle/>
        <a:p>
          <a:r>
            <a:rPr lang="en-US"/>
            <a:t>Visitors</a:t>
          </a:r>
        </a:p>
      </dgm:t>
    </dgm:pt>
    <dgm:pt modelId="{1B8BB67E-1F9E-41F5-8446-1403A5CD463E}" type="sibTrans" cxnId="{953FDE06-BB94-4BC5-970E-C02CA1F4CE48}">
      <dgm:prSet/>
      <dgm:spPr/>
      <dgm:t>
        <a:bodyPr/>
        <a:lstStyle/>
        <a:p>
          <a:endParaRPr lang="en-CA"/>
        </a:p>
      </dgm:t>
    </dgm:pt>
    <dgm:pt modelId="{D9101D5D-D00E-4B56-9385-4E6E6545F252}" type="parTrans" cxnId="{953FDE06-BB94-4BC5-970E-C02CA1F4CE48}">
      <dgm:prSet/>
      <dgm:spPr/>
      <dgm:t>
        <a:bodyPr/>
        <a:lstStyle/>
        <a:p>
          <a:endParaRPr lang="en-CA"/>
        </a:p>
      </dgm:t>
    </dgm:pt>
    <dgm:pt modelId="{EF97DE16-8083-43DC-B275-AB69C1F1E615}">
      <dgm:prSet phldrT="[Text]"/>
      <dgm:spPr>
        <a:solidFill>
          <a:schemeClr val="accent2"/>
        </a:solidFill>
      </dgm:spPr>
      <dgm:t>
        <a:bodyPr/>
        <a:lstStyle/>
        <a:p>
          <a:r>
            <a:rPr lang="en-US"/>
            <a:t>Patient Hygiene</a:t>
          </a:r>
          <a:endParaRPr lang="en-CA"/>
        </a:p>
      </dgm:t>
    </dgm:pt>
    <dgm:pt modelId="{3275226B-27C6-413B-B6F3-0F2B25B00F54}" type="sibTrans" cxnId="{A2D819A4-78AA-4D28-9F34-989E597FD6C3}">
      <dgm:prSet/>
      <dgm:spPr/>
      <dgm:t>
        <a:bodyPr/>
        <a:lstStyle/>
        <a:p>
          <a:endParaRPr lang="en-CA"/>
        </a:p>
      </dgm:t>
    </dgm:pt>
    <dgm:pt modelId="{5EF63BEF-DC3F-4F7C-8D93-53EFC51A9DAA}" type="parTrans" cxnId="{A2D819A4-78AA-4D28-9F34-989E597FD6C3}">
      <dgm:prSet/>
      <dgm:spPr/>
      <dgm:t>
        <a:bodyPr/>
        <a:lstStyle/>
        <a:p>
          <a:endParaRPr lang="en-CA"/>
        </a:p>
      </dgm:t>
    </dgm:pt>
    <dgm:pt modelId="{0B24A9E1-BD77-47E6-87A2-E7264CB3C16D}">
      <dgm:prSet phldrT="[Text]"/>
      <dgm:spPr>
        <a:solidFill>
          <a:schemeClr val="accent2"/>
        </a:solidFill>
      </dgm:spPr>
      <dgm:t>
        <a:bodyPr/>
        <a:lstStyle/>
        <a:p>
          <a:r>
            <a:rPr lang="en-US"/>
            <a:t> Patient Placement</a:t>
          </a:r>
        </a:p>
      </dgm:t>
    </dgm:pt>
    <dgm:pt modelId="{421ACBD5-7F3A-48AD-B9C1-3BC5221E2E88}" type="parTrans" cxnId="{C1D20120-406F-4CB6-AFF9-94F382368E19}">
      <dgm:prSet/>
      <dgm:spPr/>
      <dgm:t>
        <a:bodyPr/>
        <a:lstStyle/>
        <a:p>
          <a:endParaRPr lang="en-CA"/>
        </a:p>
      </dgm:t>
    </dgm:pt>
    <dgm:pt modelId="{2FA1893B-CB01-49DB-B72F-88F4D8D47C2C}" type="sibTrans" cxnId="{C1D20120-406F-4CB6-AFF9-94F382368E19}">
      <dgm:prSet/>
      <dgm:spPr/>
      <dgm:t>
        <a:bodyPr/>
        <a:lstStyle/>
        <a:p>
          <a:endParaRPr lang="en-CA"/>
        </a:p>
      </dgm:t>
    </dgm:pt>
    <dgm:pt modelId="{8518A667-D178-4E52-B4EA-62D97F6DF60B}">
      <dgm:prSet phldrT="[Text]"/>
      <dgm:spPr>
        <a:solidFill>
          <a:schemeClr val="accent2"/>
        </a:solidFill>
      </dgm:spPr>
      <dgm:t>
        <a:bodyPr/>
        <a:lstStyle/>
        <a:p>
          <a:r>
            <a:rPr lang="en-US"/>
            <a:t>EVS</a:t>
          </a:r>
        </a:p>
      </dgm:t>
    </dgm:pt>
    <dgm:pt modelId="{84599958-08CC-41E8-B477-18DB38BE5203}" type="parTrans" cxnId="{92027016-F6A4-4EC9-BF57-03B5C5D4F74D}">
      <dgm:prSet/>
      <dgm:spPr/>
      <dgm:t>
        <a:bodyPr/>
        <a:lstStyle/>
        <a:p>
          <a:endParaRPr lang="en-CA"/>
        </a:p>
      </dgm:t>
    </dgm:pt>
    <dgm:pt modelId="{08F9B821-5EB1-4D2B-A205-71291A095821}" type="sibTrans" cxnId="{92027016-F6A4-4EC9-BF57-03B5C5D4F74D}">
      <dgm:prSet/>
      <dgm:spPr/>
      <dgm:t>
        <a:bodyPr/>
        <a:lstStyle/>
        <a:p>
          <a:endParaRPr lang="en-CA"/>
        </a:p>
      </dgm:t>
    </dgm:pt>
    <dgm:pt modelId="{C08DC2BF-6501-4F7F-B0A4-640E0B6034BF}" type="pres">
      <dgm:prSet presAssocID="{EBA60CCE-C0A8-4F7D-906E-EAC968A1B3A4}" presName="linearFlow" presStyleCnt="0">
        <dgm:presLayoutVars>
          <dgm:dir/>
          <dgm:resizeHandles val="exact"/>
        </dgm:presLayoutVars>
      </dgm:prSet>
      <dgm:spPr/>
    </dgm:pt>
    <dgm:pt modelId="{B5DE7205-FC23-438B-A3A1-5EFAECFE3943}" type="pres">
      <dgm:prSet presAssocID="{6BCB24C3-83DE-4A7D-AA21-FEA90976A710}" presName="composite" presStyleCnt="0"/>
      <dgm:spPr/>
    </dgm:pt>
    <dgm:pt modelId="{2EF737AE-C479-47E8-A15E-16717E17E925}" type="pres">
      <dgm:prSet presAssocID="{6BCB24C3-83DE-4A7D-AA21-FEA90976A710}" presName="imgShp"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13000" b="-13000"/>
          </a:stretch>
        </a:blipFill>
      </dgm:spPr>
    </dgm:pt>
    <dgm:pt modelId="{C040DAE9-E7BB-4DB3-899A-F1F95117A0F8}" type="pres">
      <dgm:prSet presAssocID="{6BCB24C3-83DE-4A7D-AA21-FEA90976A710}" presName="txShp" presStyleLbl="node1" presStyleIdx="0" presStyleCnt="5">
        <dgm:presLayoutVars>
          <dgm:bulletEnabled val="1"/>
        </dgm:presLayoutVars>
      </dgm:prSet>
      <dgm:spPr/>
    </dgm:pt>
    <dgm:pt modelId="{2D32E47B-64ED-4C65-BEF3-56F0CBC30EAC}" type="pres">
      <dgm:prSet presAssocID="{B2D2F7FA-F30D-4356-8F7C-EC5A8B1778C6}" presName="spacing" presStyleCnt="0"/>
      <dgm:spPr/>
    </dgm:pt>
    <dgm:pt modelId="{3A8030EB-E399-44E9-97BC-A8F20F60CE81}" type="pres">
      <dgm:prSet presAssocID="{EF97DE16-8083-43DC-B275-AB69C1F1E615}" presName="composite" presStyleCnt="0"/>
      <dgm:spPr/>
    </dgm:pt>
    <dgm:pt modelId="{75DB226F-BE1A-4AF4-B829-D5912C10C7B6}" type="pres">
      <dgm:prSet presAssocID="{EF97DE16-8083-43DC-B275-AB69C1F1E615}" presName="imgShp" presStyleLbl="fgImgPlace1" presStyleIdx="1" presStyleCnt="5"/>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000" r="-2000"/>
          </a:stretch>
        </a:blipFill>
      </dgm:spPr>
    </dgm:pt>
    <dgm:pt modelId="{B9EC91B2-8AD3-4CBE-B923-E5048F3E6233}" type="pres">
      <dgm:prSet presAssocID="{EF97DE16-8083-43DC-B275-AB69C1F1E615}" presName="txShp" presStyleLbl="node1" presStyleIdx="1" presStyleCnt="5">
        <dgm:presLayoutVars>
          <dgm:bulletEnabled val="1"/>
        </dgm:presLayoutVars>
      </dgm:prSet>
      <dgm:spPr/>
    </dgm:pt>
    <dgm:pt modelId="{21DCD862-CEA9-4BBF-9727-DB53727F7773}" type="pres">
      <dgm:prSet presAssocID="{3275226B-27C6-413B-B6F3-0F2B25B00F54}" presName="spacing" presStyleCnt="0"/>
      <dgm:spPr/>
    </dgm:pt>
    <dgm:pt modelId="{4316F077-6D71-4CF3-A207-3F657F32311A}" type="pres">
      <dgm:prSet presAssocID="{8A73D3F3-D0B1-4C9A-9BD8-9587F163D69E}" presName="composite" presStyleCnt="0"/>
      <dgm:spPr/>
    </dgm:pt>
    <dgm:pt modelId="{8E5F32BF-BCD5-4BCE-860A-B5028EEA7C61}" type="pres">
      <dgm:prSet presAssocID="{8A73D3F3-D0B1-4C9A-9BD8-9587F163D69E}" presName="imgShp" presStyleLbl="fgImgPlace1" presStyleIdx="2"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4000" r="-4000"/>
          </a:stretch>
        </a:blipFill>
      </dgm:spPr>
    </dgm:pt>
    <dgm:pt modelId="{0425A440-B039-4A62-ADD9-D42A1C646AA5}" type="pres">
      <dgm:prSet presAssocID="{8A73D3F3-D0B1-4C9A-9BD8-9587F163D69E}" presName="txShp" presStyleLbl="node1" presStyleIdx="2" presStyleCnt="5">
        <dgm:presLayoutVars>
          <dgm:bulletEnabled val="1"/>
        </dgm:presLayoutVars>
      </dgm:prSet>
      <dgm:spPr/>
    </dgm:pt>
    <dgm:pt modelId="{FC99CAD0-B677-4A5B-9570-70A4C20A48D2}" type="pres">
      <dgm:prSet presAssocID="{1B8BB67E-1F9E-41F5-8446-1403A5CD463E}" presName="spacing" presStyleCnt="0"/>
      <dgm:spPr/>
    </dgm:pt>
    <dgm:pt modelId="{25FFEE5C-345F-421E-89E2-25135DE85FCB}" type="pres">
      <dgm:prSet presAssocID="{8518A667-D178-4E52-B4EA-62D97F6DF60B}" presName="composite" presStyleCnt="0"/>
      <dgm:spPr/>
    </dgm:pt>
    <dgm:pt modelId="{E8EF62C5-FE6E-4271-A6C4-8FD0800A3482}" type="pres">
      <dgm:prSet presAssocID="{8518A667-D178-4E52-B4EA-62D97F6DF60B}" presName="imgShp" presStyleLbl="fgImgPlace1" presStyleIdx="3"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D0C47A30-5348-454C-A9ED-92FD9946C26D}" type="pres">
      <dgm:prSet presAssocID="{8518A667-D178-4E52-B4EA-62D97F6DF60B}" presName="txShp" presStyleLbl="node1" presStyleIdx="3" presStyleCnt="5">
        <dgm:presLayoutVars>
          <dgm:bulletEnabled val="1"/>
        </dgm:presLayoutVars>
      </dgm:prSet>
      <dgm:spPr/>
    </dgm:pt>
    <dgm:pt modelId="{FB256F22-9715-4878-A339-68613FBC71F1}" type="pres">
      <dgm:prSet presAssocID="{08F9B821-5EB1-4D2B-A205-71291A095821}" presName="spacing" presStyleCnt="0"/>
      <dgm:spPr/>
    </dgm:pt>
    <dgm:pt modelId="{E9F71242-24B7-4EC5-824D-468C0A05B051}" type="pres">
      <dgm:prSet presAssocID="{0B24A9E1-BD77-47E6-87A2-E7264CB3C16D}" presName="composite" presStyleCnt="0"/>
      <dgm:spPr/>
    </dgm:pt>
    <dgm:pt modelId="{BDBE510A-72CA-481B-904D-68C6FC1FEB1A}" type="pres">
      <dgm:prSet presAssocID="{0B24A9E1-BD77-47E6-87A2-E7264CB3C16D}" presName="imgShp"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l="-40000" r="-40000"/>
          </a:stretch>
        </a:blipFill>
      </dgm:spPr>
    </dgm:pt>
    <dgm:pt modelId="{A7F98672-7AE1-426F-AEFE-E38F6400B8F7}" type="pres">
      <dgm:prSet presAssocID="{0B24A9E1-BD77-47E6-87A2-E7264CB3C16D}" presName="txShp" presStyleLbl="node1" presStyleIdx="4" presStyleCnt="5">
        <dgm:presLayoutVars>
          <dgm:bulletEnabled val="1"/>
        </dgm:presLayoutVars>
      </dgm:prSet>
      <dgm:spPr/>
    </dgm:pt>
  </dgm:ptLst>
  <dgm:cxnLst>
    <dgm:cxn modelId="{953FDE06-BB94-4BC5-970E-C02CA1F4CE48}" srcId="{EBA60CCE-C0A8-4F7D-906E-EAC968A1B3A4}" destId="{8A73D3F3-D0B1-4C9A-9BD8-9587F163D69E}" srcOrd="2" destOrd="0" parTransId="{D9101D5D-D00E-4B56-9385-4E6E6545F252}" sibTransId="{1B8BB67E-1F9E-41F5-8446-1403A5CD463E}"/>
    <dgm:cxn modelId="{92027016-F6A4-4EC9-BF57-03B5C5D4F74D}" srcId="{EBA60CCE-C0A8-4F7D-906E-EAC968A1B3A4}" destId="{8518A667-D178-4E52-B4EA-62D97F6DF60B}" srcOrd="3" destOrd="0" parTransId="{84599958-08CC-41E8-B477-18DB38BE5203}" sibTransId="{08F9B821-5EB1-4D2B-A205-71291A095821}"/>
    <dgm:cxn modelId="{C1D20120-406F-4CB6-AFF9-94F382368E19}" srcId="{EBA60CCE-C0A8-4F7D-906E-EAC968A1B3A4}" destId="{0B24A9E1-BD77-47E6-87A2-E7264CB3C16D}" srcOrd="4" destOrd="0" parTransId="{421ACBD5-7F3A-48AD-B9C1-3BC5221E2E88}" sibTransId="{2FA1893B-CB01-49DB-B72F-88F4D8D47C2C}"/>
    <dgm:cxn modelId="{FCB66D4C-09B4-49BA-BF88-371D2DC8C2CE}" type="presOf" srcId="{6BCB24C3-83DE-4A7D-AA21-FEA90976A710}" destId="{C040DAE9-E7BB-4DB3-899A-F1F95117A0F8}" srcOrd="0" destOrd="0" presId="urn:microsoft.com/office/officeart/2005/8/layout/vList3"/>
    <dgm:cxn modelId="{C5F5F76D-4941-46E0-8905-971199646D0C}" type="presOf" srcId="{0B24A9E1-BD77-47E6-87A2-E7264CB3C16D}" destId="{A7F98672-7AE1-426F-AEFE-E38F6400B8F7}" srcOrd="0" destOrd="0" presId="urn:microsoft.com/office/officeart/2005/8/layout/vList3"/>
    <dgm:cxn modelId="{0399FD50-126F-48AB-A939-2EE10E50E97A}" type="presOf" srcId="{EF97DE16-8083-43DC-B275-AB69C1F1E615}" destId="{B9EC91B2-8AD3-4CBE-B923-E5048F3E6233}" srcOrd="0" destOrd="0" presId="urn:microsoft.com/office/officeart/2005/8/layout/vList3"/>
    <dgm:cxn modelId="{51E22572-1096-4EC6-99E9-D5265FB1B8B7}" srcId="{EBA60CCE-C0A8-4F7D-906E-EAC968A1B3A4}" destId="{6BCB24C3-83DE-4A7D-AA21-FEA90976A710}" srcOrd="0" destOrd="0" parTransId="{9585CBC5-82BC-417B-A432-D60B285E82B8}" sibTransId="{B2D2F7FA-F30D-4356-8F7C-EC5A8B1778C6}"/>
    <dgm:cxn modelId="{AF5AF054-99E7-4BFB-B31C-7C4FA6D88DAA}" type="presOf" srcId="{8518A667-D178-4E52-B4EA-62D97F6DF60B}" destId="{D0C47A30-5348-454C-A9ED-92FD9946C26D}" srcOrd="0" destOrd="0" presId="urn:microsoft.com/office/officeart/2005/8/layout/vList3"/>
    <dgm:cxn modelId="{A2D819A4-78AA-4D28-9F34-989E597FD6C3}" srcId="{EBA60CCE-C0A8-4F7D-906E-EAC968A1B3A4}" destId="{EF97DE16-8083-43DC-B275-AB69C1F1E615}" srcOrd="1" destOrd="0" parTransId="{5EF63BEF-DC3F-4F7C-8D93-53EFC51A9DAA}" sibTransId="{3275226B-27C6-413B-B6F3-0F2B25B00F54}"/>
    <dgm:cxn modelId="{E3DB22A4-2521-492C-AD0C-38262010D4A3}" type="presOf" srcId="{8A73D3F3-D0B1-4C9A-9BD8-9587F163D69E}" destId="{0425A440-B039-4A62-ADD9-D42A1C646AA5}" srcOrd="0" destOrd="0" presId="urn:microsoft.com/office/officeart/2005/8/layout/vList3"/>
    <dgm:cxn modelId="{6B405CF9-14B1-4021-9E49-B0BEFBFB94A2}" type="presOf" srcId="{EBA60CCE-C0A8-4F7D-906E-EAC968A1B3A4}" destId="{C08DC2BF-6501-4F7F-B0A4-640E0B6034BF}" srcOrd="0" destOrd="0" presId="urn:microsoft.com/office/officeart/2005/8/layout/vList3"/>
    <dgm:cxn modelId="{189DC20C-D467-4DA3-AF9C-0C4947747342}" type="presParOf" srcId="{C08DC2BF-6501-4F7F-B0A4-640E0B6034BF}" destId="{B5DE7205-FC23-438B-A3A1-5EFAECFE3943}" srcOrd="0" destOrd="0" presId="urn:microsoft.com/office/officeart/2005/8/layout/vList3"/>
    <dgm:cxn modelId="{7A680843-D882-4F95-B810-27EC241EB3FA}" type="presParOf" srcId="{B5DE7205-FC23-438B-A3A1-5EFAECFE3943}" destId="{2EF737AE-C479-47E8-A15E-16717E17E925}" srcOrd="0" destOrd="0" presId="urn:microsoft.com/office/officeart/2005/8/layout/vList3"/>
    <dgm:cxn modelId="{0DBCC9FD-1410-422E-B633-276031A939FB}" type="presParOf" srcId="{B5DE7205-FC23-438B-A3A1-5EFAECFE3943}" destId="{C040DAE9-E7BB-4DB3-899A-F1F95117A0F8}" srcOrd="1" destOrd="0" presId="urn:microsoft.com/office/officeart/2005/8/layout/vList3"/>
    <dgm:cxn modelId="{9403E8D3-DF66-434E-BEFB-DD00178E8E66}" type="presParOf" srcId="{C08DC2BF-6501-4F7F-B0A4-640E0B6034BF}" destId="{2D32E47B-64ED-4C65-BEF3-56F0CBC30EAC}" srcOrd="1" destOrd="0" presId="urn:microsoft.com/office/officeart/2005/8/layout/vList3"/>
    <dgm:cxn modelId="{69D7E606-401C-401D-B94C-E43847494F18}" type="presParOf" srcId="{C08DC2BF-6501-4F7F-B0A4-640E0B6034BF}" destId="{3A8030EB-E399-44E9-97BC-A8F20F60CE81}" srcOrd="2" destOrd="0" presId="urn:microsoft.com/office/officeart/2005/8/layout/vList3"/>
    <dgm:cxn modelId="{F224C2AB-A70D-4370-B127-F3DCCB202D97}" type="presParOf" srcId="{3A8030EB-E399-44E9-97BC-A8F20F60CE81}" destId="{75DB226F-BE1A-4AF4-B829-D5912C10C7B6}" srcOrd="0" destOrd="0" presId="urn:microsoft.com/office/officeart/2005/8/layout/vList3"/>
    <dgm:cxn modelId="{8FB6E970-0336-47B0-B655-25A8C6766C19}" type="presParOf" srcId="{3A8030EB-E399-44E9-97BC-A8F20F60CE81}" destId="{B9EC91B2-8AD3-4CBE-B923-E5048F3E6233}" srcOrd="1" destOrd="0" presId="urn:microsoft.com/office/officeart/2005/8/layout/vList3"/>
    <dgm:cxn modelId="{602B8745-3796-4AEC-862C-80CF22D43E7D}" type="presParOf" srcId="{C08DC2BF-6501-4F7F-B0A4-640E0B6034BF}" destId="{21DCD862-CEA9-4BBF-9727-DB53727F7773}" srcOrd="3" destOrd="0" presId="urn:microsoft.com/office/officeart/2005/8/layout/vList3"/>
    <dgm:cxn modelId="{532AE078-364C-4E2C-85A5-82AB46B0033A}" type="presParOf" srcId="{C08DC2BF-6501-4F7F-B0A4-640E0B6034BF}" destId="{4316F077-6D71-4CF3-A207-3F657F32311A}" srcOrd="4" destOrd="0" presId="urn:microsoft.com/office/officeart/2005/8/layout/vList3"/>
    <dgm:cxn modelId="{7C3E5AA1-272F-4828-B2B3-93C1186B2F44}" type="presParOf" srcId="{4316F077-6D71-4CF3-A207-3F657F32311A}" destId="{8E5F32BF-BCD5-4BCE-860A-B5028EEA7C61}" srcOrd="0" destOrd="0" presId="urn:microsoft.com/office/officeart/2005/8/layout/vList3"/>
    <dgm:cxn modelId="{87C2AD81-183A-4D4B-BD51-624F4E4B0C83}" type="presParOf" srcId="{4316F077-6D71-4CF3-A207-3F657F32311A}" destId="{0425A440-B039-4A62-ADD9-D42A1C646AA5}" srcOrd="1" destOrd="0" presId="urn:microsoft.com/office/officeart/2005/8/layout/vList3"/>
    <dgm:cxn modelId="{8811506A-E3A4-41E5-9E53-CB3E06480B08}" type="presParOf" srcId="{C08DC2BF-6501-4F7F-B0A4-640E0B6034BF}" destId="{FC99CAD0-B677-4A5B-9570-70A4C20A48D2}" srcOrd="5" destOrd="0" presId="urn:microsoft.com/office/officeart/2005/8/layout/vList3"/>
    <dgm:cxn modelId="{994D3429-759C-4FD7-91F3-30CE0DCF5710}" type="presParOf" srcId="{C08DC2BF-6501-4F7F-B0A4-640E0B6034BF}" destId="{25FFEE5C-345F-421E-89E2-25135DE85FCB}" srcOrd="6" destOrd="0" presId="urn:microsoft.com/office/officeart/2005/8/layout/vList3"/>
    <dgm:cxn modelId="{847468D5-2F49-4DEC-AF1C-A1684795EC5C}" type="presParOf" srcId="{25FFEE5C-345F-421E-89E2-25135DE85FCB}" destId="{E8EF62C5-FE6E-4271-A6C4-8FD0800A3482}" srcOrd="0" destOrd="0" presId="urn:microsoft.com/office/officeart/2005/8/layout/vList3"/>
    <dgm:cxn modelId="{BCB9B060-BA66-41F4-A3F9-2309F7100EE4}" type="presParOf" srcId="{25FFEE5C-345F-421E-89E2-25135DE85FCB}" destId="{D0C47A30-5348-454C-A9ED-92FD9946C26D}" srcOrd="1" destOrd="0" presId="urn:microsoft.com/office/officeart/2005/8/layout/vList3"/>
    <dgm:cxn modelId="{263CA8CD-E1DF-4155-A9B5-CBE6A3BF5EF5}" type="presParOf" srcId="{C08DC2BF-6501-4F7F-B0A4-640E0B6034BF}" destId="{FB256F22-9715-4878-A339-68613FBC71F1}" srcOrd="7" destOrd="0" presId="urn:microsoft.com/office/officeart/2005/8/layout/vList3"/>
    <dgm:cxn modelId="{BB06C689-4589-4540-8A42-58604C96700E}" type="presParOf" srcId="{C08DC2BF-6501-4F7F-B0A4-640E0B6034BF}" destId="{E9F71242-24B7-4EC5-824D-468C0A05B051}" srcOrd="8" destOrd="0" presId="urn:microsoft.com/office/officeart/2005/8/layout/vList3"/>
    <dgm:cxn modelId="{227A7FD6-F026-4C14-BD58-766A20708931}" type="presParOf" srcId="{E9F71242-24B7-4EC5-824D-468C0A05B051}" destId="{BDBE510A-72CA-481B-904D-68C6FC1FEB1A}" srcOrd="0" destOrd="0" presId="urn:microsoft.com/office/officeart/2005/8/layout/vList3"/>
    <dgm:cxn modelId="{44938370-0B08-48BB-BA48-F97F5AFD533F}" type="presParOf" srcId="{E9F71242-24B7-4EC5-824D-468C0A05B051}" destId="{A7F98672-7AE1-426F-AEFE-E38F6400B8F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669311-38CE-41F7-B77C-751473F25A0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CA"/>
        </a:p>
      </dgm:t>
    </dgm:pt>
    <dgm:pt modelId="{9D7DB08B-F950-4838-B0A2-31749E3D7C4A}">
      <dgm:prSet phldrT="[Text]"/>
      <dgm:spPr/>
      <dgm:t>
        <a:bodyPr/>
        <a:lstStyle/>
        <a:p>
          <a:r>
            <a:rPr lang="en-US"/>
            <a:t>Task</a:t>
          </a:r>
          <a:endParaRPr lang="en-CA"/>
        </a:p>
      </dgm:t>
    </dgm:pt>
    <dgm:pt modelId="{66D7A682-9A7A-4B1D-B19D-AA3E94DB1D54}" type="parTrans" cxnId="{817A5479-427F-4803-B89E-73DDC1F2776A}">
      <dgm:prSet/>
      <dgm:spPr/>
      <dgm:t>
        <a:bodyPr/>
        <a:lstStyle/>
        <a:p>
          <a:endParaRPr lang="en-CA"/>
        </a:p>
      </dgm:t>
    </dgm:pt>
    <dgm:pt modelId="{AF030A14-D82B-4A43-ADD2-AAFCF24716B8}" type="sibTrans" cxnId="{817A5479-427F-4803-B89E-73DDC1F2776A}">
      <dgm:prSet/>
      <dgm:spPr/>
      <dgm:t>
        <a:bodyPr/>
        <a:lstStyle/>
        <a:p>
          <a:endParaRPr lang="en-CA"/>
        </a:p>
      </dgm:t>
    </dgm:pt>
    <dgm:pt modelId="{63D2BE2D-58D3-4B61-861D-C7B22D7C8028}">
      <dgm:prSet phldrT="[Text]"/>
      <dgm:spPr/>
      <dgm:t>
        <a:bodyPr/>
        <a:lstStyle/>
        <a:p>
          <a:r>
            <a:rPr lang="en-US"/>
            <a:t>Environment</a:t>
          </a:r>
          <a:endParaRPr lang="en-CA"/>
        </a:p>
      </dgm:t>
    </dgm:pt>
    <dgm:pt modelId="{DE56418A-38F3-45D0-98DC-52AF7E98DE08}" type="parTrans" cxnId="{36102F53-96B3-49A1-83F7-F223ADB4A7CC}">
      <dgm:prSet/>
      <dgm:spPr/>
      <dgm:t>
        <a:bodyPr/>
        <a:lstStyle/>
        <a:p>
          <a:endParaRPr lang="en-CA"/>
        </a:p>
      </dgm:t>
    </dgm:pt>
    <dgm:pt modelId="{A5F032D5-00FC-44F7-9527-2AF11AE6334C}" type="sibTrans" cxnId="{36102F53-96B3-49A1-83F7-F223ADB4A7CC}">
      <dgm:prSet/>
      <dgm:spPr/>
      <dgm:t>
        <a:bodyPr/>
        <a:lstStyle/>
        <a:p>
          <a:endParaRPr lang="en-CA"/>
        </a:p>
      </dgm:t>
    </dgm:pt>
    <dgm:pt modelId="{352B9111-00F9-48C7-B1AE-F05113AD5F04}">
      <dgm:prSet phldrT="[Text]"/>
      <dgm:spPr/>
      <dgm:t>
        <a:bodyPr/>
        <a:lstStyle/>
        <a:p>
          <a:r>
            <a:rPr lang="en-US"/>
            <a:t>Patient</a:t>
          </a:r>
          <a:endParaRPr lang="en-CA"/>
        </a:p>
      </dgm:t>
    </dgm:pt>
    <dgm:pt modelId="{FE9F0C07-D55D-4B2F-834C-D017349EBA13}" type="parTrans" cxnId="{501910C8-DDC8-4311-AF54-B0E02FA88E30}">
      <dgm:prSet/>
      <dgm:spPr/>
      <dgm:t>
        <a:bodyPr/>
        <a:lstStyle/>
        <a:p>
          <a:endParaRPr lang="en-CA"/>
        </a:p>
      </dgm:t>
    </dgm:pt>
    <dgm:pt modelId="{8BE42F88-3667-4CF9-A3A8-63EC2805335C}" type="sibTrans" cxnId="{501910C8-DDC8-4311-AF54-B0E02FA88E30}">
      <dgm:prSet/>
      <dgm:spPr/>
      <dgm:t>
        <a:bodyPr/>
        <a:lstStyle/>
        <a:p>
          <a:endParaRPr lang="en-CA"/>
        </a:p>
      </dgm:t>
    </dgm:pt>
    <dgm:pt modelId="{D5844A0F-D207-4AFD-80A5-EBDC94135DF0}">
      <dgm:prSet phldrT="[Text]"/>
      <dgm:spPr/>
      <dgm:t>
        <a:bodyPr/>
        <a:lstStyle/>
        <a:p>
          <a:r>
            <a:rPr lang="en-US"/>
            <a:t>Other</a:t>
          </a:r>
          <a:endParaRPr lang="en-CA"/>
        </a:p>
      </dgm:t>
    </dgm:pt>
    <dgm:pt modelId="{57B4A049-919B-4150-AF7A-4E563A016088}" type="parTrans" cxnId="{22697615-DCB5-489D-B70A-F579ED586D06}">
      <dgm:prSet/>
      <dgm:spPr/>
      <dgm:t>
        <a:bodyPr/>
        <a:lstStyle/>
        <a:p>
          <a:endParaRPr lang="en-CA"/>
        </a:p>
      </dgm:t>
    </dgm:pt>
    <dgm:pt modelId="{7466A298-1681-421B-B9BD-24F967257321}" type="sibTrans" cxnId="{22697615-DCB5-489D-B70A-F579ED586D06}">
      <dgm:prSet/>
      <dgm:spPr/>
      <dgm:t>
        <a:bodyPr/>
        <a:lstStyle/>
        <a:p>
          <a:endParaRPr lang="en-CA"/>
        </a:p>
      </dgm:t>
    </dgm:pt>
    <dgm:pt modelId="{306E26E5-AB4F-4A66-B808-82F39C8A9954}" type="pres">
      <dgm:prSet presAssocID="{CF669311-38CE-41F7-B77C-751473F25A01}" presName="Name0" presStyleCnt="0">
        <dgm:presLayoutVars>
          <dgm:dir/>
          <dgm:resizeHandles val="exact"/>
        </dgm:presLayoutVars>
      </dgm:prSet>
      <dgm:spPr/>
    </dgm:pt>
    <dgm:pt modelId="{A502CDA5-7125-46BF-89A3-2A0186FE5ECD}" type="pres">
      <dgm:prSet presAssocID="{9D7DB08B-F950-4838-B0A2-31749E3D7C4A}" presName="compNode" presStyleCnt="0"/>
      <dgm:spPr/>
    </dgm:pt>
    <dgm:pt modelId="{EA60B0AF-149F-43D0-BC48-403D3D32F4B7}" type="pres">
      <dgm:prSet presAssocID="{9D7DB08B-F950-4838-B0A2-31749E3D7C4A}" presName="pictRect" presStyleLbl="node1" presStyleIdx="0" presStyleCnt="4"/>
      <dgm:spPr>
        <a:blipFill rotWithShape="1">
          <a:blip xmlns:r="http://schemas.openxmlformats.org/officeDocument/2006/relationships" r:embed="rId1"/>
          <a:srcRect/>
          <a:stretch>
            <a:fillRect l="-29000" r="-29000"/>
          </a:stretch>
        </a:blipFill>
        <a:ln>
          <a:solidFill>
            <a:schemeClr val="accent2"/>
          </a:solidFill>
        </a:ln>
      </dgm:spPr>
    </dgm:pt>
    <dgm:pt modelId="{0F54229C-7334-4527-8FE9-2F22F2E97BCB}" type="pres">
      <dgm:prSet presAssocID="{9D7DB08B-F950-4838-B0A2-31749E3D7C4A}" presName="textRect" presStyleLbl="revTx" presStyleIdx="0" presStyleCnt="4">
        <dgm:presLayoutVars>
          <dgm:bulletEnabled val="1"/>
        </dgm:presLayoutVars>
      </dgm:prSet>
      <dgm:spPr/>
    </dgm:pt>
    <dgm:pt modelId="{2064ECA8-2FB0-4718-AD01-9DE244D3CD1C}" type="pres">
      <dgm:prSet presAssocID="{AF030A14-D82B-4A43-ADD2-AAFCF24716B8}" presName="sibTrans" presStyleLbl="sibTrans2D1" presStyleIdx="0" presStyleCnt="0"/>
      <dgm:spPr/>
    </dgm:pt>
    <dgm:pt modelId="{BD108457-0D0C-4F6A-A9D3-EA3E52C475BC}" type="pres">
      <dgm:prSet presAssocID="{63D2BE2D-58D3-4B61-861D-C7B22D7C8028}" presName="compNode" presStyleCnt="0"/>
      <dgm:spPr/>
    </dgm:pt>
    <dgm:pt modelId="{96E45640-5AFE-4FD4-901A-0C86516B11C3}" type="pres">
      <dgm:prSet presAssocID="{63D2BE2D-58D3-4B61-861D-C7B22D7C8028}" presName="pictRect" presStyleLbl="nod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000" r="-2000"/>
          </a:stretch>
        </a:blipFill>
        <a:ln>
          <a:solidFill>
            <a:schemeClr val="accent2"/>
          </a:solidFill>
        </a:ln>
      </dgm:spPr>
    </dgm:pt>
    <dgm:pt modelId="{AB2A56DC-316B-4D76-BE08-9299DFBFF9EE}" type="pres">
      <dgm:prSet presAssocID="{63D2BE2D-58D3-4B61-861D-C7B22D7C8028}" presName="textRect" presStyleLbl="revTx" presStyleIdx="1" presStyleCnt="4">
        <dgm:presLayoutVars>
          <dgm:bulletEnabled val="1"/>
        </dgm:presLayoutVars>
      </dgm:prSet>
      <dgm:spPr/>
    </dgm:pt>
    <dgm:pt modelId="{C3AF9340-7CEE-4F19-8A2B-48461B08908A}" type="pres">
      <dgm:prSet presAssocID="{A5F032D5-00FC-44F7-9527-2AF11AE6334C}" presName="sibTrans" presStyleLbl="sibTrans2D1" presStyleIdx="0" presStyleCnt="0"/>
      <dgm:spPr/>
    </dgm:pt>
    <dgm:pt modelId="{5535AAE9-90F8-4EE8-B279-03D972956BF0}" type="pres">
      <dgm:prSet presAssocID="{352B9111-00F9-48C7-B1AE-F05113AD5F04}" presName="compNode" presStyleCnt="0"/>
      <dgm:spPr/>
    </dgm:pt>
    <dgm:pt modelId="{C967B358-9321-431B-B962-C66E1D748CA2}" type="pres">
      <dgm:prSet presAssocID="{352B9111-00F9-48C7-B1AE-F05113AD5F04}" presName="pictRect" presStyleLbl="nod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2"/>
          </a:solidFill>
        </a:ln>
      </dgm:spPr>
    </dgm:pt>
    <dgm:pt modelId="{61F0F223-C4AB-4DCC-8A93-52F15295BA5B}" type="pres">
      <dgm:prSet presAssocID="{352B9111-00F9-48C7-B1AE-F05113AD5F04}" presName="textRect" presStyleLbl="revTx" presStyleIdx="2" presStyleCnt="4">
        <dgm:presLayoutVars>
          <dgm:bulletEnabled val="1"/>
        </dgm:presLayoutVars>
      </dgm:prSet>
      <dgm:spPr/>
    </dgm:pt>
    <dgm:pt modelId="{BD547903-1441-485C-B4F8-947D4083D5A8}" type="pres">
      <dgm:prSet presAssocID="{8BE42F88-3667-4CF9-A3A8-63EC2805335C}" presName="sibTrans" presStyleLbl="sibTrans2D1" presStyleIdx="0" presStyleCnt="0"/>
      <dgm:spPr/>
    </dgm:pt>
    <dgm:pt modelId="{09C5FFC6-C50A-4480-B369-9633F9A8995C}" type="pres">
      <dgm:prSet presAssocID="{D5844A0F-D207-4AFD-80A5-EBDC94135DF0}" presName="compNode" presStyleCnt="0"/>
      <dgm:spPr/>
    </dgm:pt>
    <dgm:pt modelId="{3DEE5270-D479-4A10-8526-9FDCE102B89D}" type="pres">
      <dgm:prSet presAssocID="{D5844A0F-D207-4AFD-80A5-EBDC94135DF0}" presName="pictRect" presStyleLbl="node1" presStyleIdx="3" presStyleCnt="4"/>
      <dgm:spPr>
        <a:blipFill rotWithShape="1">
          <a:blip xmlns:r="http://schemas.openxmlformats.org/officeDocument/2006/relationships" r:embed="rId4"/>
          <a:srcRect/>
          <a:stretch>
            <a:fillRect t="-4000" b="-4000"/>
          </a:stretch>
        </a:blipFill>
        <a:ln>
          <a:solidFill>
            <a:schemeClr val="accent2"/>
          </a:solidFill>
        </a:ln>
      </dgm:spPr>
    </dgm:pt>
    <dgm:pt modelId="{904C61F8-F85B-4237-A075-1F661F2D3B8F}" type="pres">
      <dgm:prSet presAssocID="{D5844A0F-D207-4AFD-80A5-EBDC94135DF0}" presName="textRect" presStyleLbl="revTx" presStyleIdx="3" presStyleCnt="4">
        <dgm:presLayoutVars>
          <dgm:bulletEnabled val="1"/>
        </dgm:presLayoutVars>
      </dgm:prSet>
      <dgm:spPr/>
    </dgm:pt>
  </dgm:ptLst>
  <dgm:cxnLst>
    <dgm:cxn modelId="{22697615-DCB5-489D-B70A-F579ED586D06}" srcId="{CF669311-38CE-41F7-B77C-751473F25A01}" destId="{D5844A0F-D207-4AFD-80A5-EBDC94135DF0}" srcOrd="3" destOrd="0" parTransId="{57B4A049-919B-4150-AF7A-4E563A016088}" sibTransId="{7466A298-1681-421B-B9BD-24F967257321}"/>
    <dgm:cxn modelId="{3681A029-8D25-491A-91D5-607CBB536878}" type="presOf" srcId="{CF669311-38CE-41F7-B77C-751473F25A01}" destId="{306E26E5-AB4F-4A66-B808-82F39C8A9954}" srcOrd="0" destOrd="0" presId="urn:microsoft.com/office/officeart/2005/8/layout/pList1"/>
    <dgm:cxn modelId="{9162692A-E52C-4E85-9634-238B9246B599}" type="presOf" srcId="{352B9111-00F9-48C7-B1AE-F05113AD5F04}" destId="{61F0F223-C4AB-4DCC-8A93-52F15295BA5B}" srcOrd="0" destOrd="0" presId="urn:microsoft.com/office/officeart/2005/8/layout/pList1"/>
    <dgm:cxn modelId="{B9963F2F-62A3-4DA3-A105-2529B5350D76}" type="presOf" srcId="{8BE42F88-3667-4CF9-A3A8-63EC2805335C}" destId="{BD547903-1441-485C-B4F8-947D4083D5A8}" srcOrd="0" destOrd="0" presId="urn:microsoft.com/office/officeart/2005/8/layout/pList1"/>
    <dgm:cxn modelId="{3C15403D-80AA-4D85-8696-A6714ADF19E8}" type="presOf" srcId="{D5844A0F-D207-4AFD-80A5-EBDC94135DF0}" destId="{904C61F8-F85B-4237-A075-1F661F2D3B8F}" srcOrd="0" destOrd="0" presId="urn:microsoft.com/office/officeart/2005/8/layout/pList1"/>
    <dgm:cxn modelId="{36102F53-96B3-49A1-83F7-F223ADB4A7CC}" srcId="{CF669311-38CE-41F7-B77C-751473F25A01}" destId="{63D2BE2D-58D3-4B61-861D-C7B22D7C8028}" srcOrd="1" destOrd="0" parTransId="{DE56418A-38F3-45D0-98DC-52AF7E98DE08}" sibTransId="{A5F032D5-00FC-44F7-9527-2AF11AE6334C}"/>
    <dgm:cxn modelId="{817A5479-427F-4803-B89E-73DDC1F2776A}" srcId="{CF669311-38CE-41F7-B77C-751473F25A01}" destId="{9D7DB08B-F950-4838-B0A2-31749E3D7C4A}" srcOrd="0" destOrd="0" parTransId="{66D7A682-9A7A-4B1D-B19D-AA3E94DB1D54}" sibTransId="{AF030A14-D82B-4A43-ADD2-AAFCF24716B8}"/>
    <dgm:cxn modelId="{A43D4E80-D745-418F-9EEB-59648A744D59}" type="presOf" srcId="{63D2BE2D-58D3-4B61-861D-C7B22D7C8028}" destId="{AB2A56DC-316B-4D76-BE08-9299DFBFF9EE}" srcOrd="0" destOrd="0" presId="urn:microsoft.com/office/officeart/2005/8/layout/pList1"/>
    <dgm:cxn modelId="{F4976B9B-A8D6-4B05-A6A8-ED29EFE0AC02}" type="presOf" srcId="{A5F032D5-00FC-44F7-9527-2AF11AE6334C}" destId="{C3AF9340-7CEE-4F19-8A2B-48461B08908A}" srcOrd="0" destOrd="0" presId="urn:microsoft.com/office/officeart/2005/8/layout/pList1"/>
    <dgm:cxn modelId="{4A0C90A9-B6A7-4F23-B950-3B7D9F403653}" type="presOf" srcId="{9D7DB08B-F950-4838-B0A2-31749E3D7C4A}" destId="{0F54229C-7334-4527-8FE9-2F22F2E97BCB}" srcOrd="0" destOrd="0" presId="urn:microsoft.com/office/officeart/2005/8/layout/pList1"/>
    <dgm:cxn modelId="{9DC82EC7-BA29-4E7C-9DE6-5F16D28B3256}" type="presOf" srcId="{AF030A14-D82B-4A43-ADD2-AAFCF24716B8}" destId="{2064ECA8-2FB0-4718-AD01-9DE244D3CD1C}" srcOrd="0" destOrd="0" presId="urn:microsoft.com/office/officeart/2005/8/layout/pList1"/>
    <dgm:cxn modelId="{501910C8-DDC8-4311-AF54-B0E02FA88E30}" srcId="{CF669311-38CE-41F7-B77C-751473F25A01}" destId="{352B9111-00F9-48C7-B1AE-F05113AD5F04}" srcOrd="2" destOrd="0" parTransId="{FE9F0C07-D55D-4B2F-834C-D017349EBA13}" sibTransId="{8BE42F88-3667-4CF9-A3A8-63EC2805335C}"/>
    <dgm:cxn modelId="{9497AECC-D91C-4B08-A724-61505FD44BDB}" type="presParOf" srcId="{306E26E5-AB4F-4A66-B808-82F39C8A9954}" destId="{A502CDA5-7125-46BF-89A3-2A0186FE5ECD}" srcOrd="0" destOrd="0" presId="urn:microsoft.com/office/officeart/2005/8/layout/pList1"/>
    <dgm:cxn modelId="{FB4EB6CB-49EF-44FE-B90F-F01E2C05B7CB}" type="presParOf" srcId="{A502CDA5-7125-46BF-89A3-2A0186FE5ECD}" destId="{EA60B0AF-149F-43D0-BC48-403D3D32F4B7}" srcOrd="0" destOrd="0" presId="urn:microsoft.com/office/officeart/2005/8/layout/pList1"/>
    <dgm:cxn modelId="{B03F6529-4837-4BBE-83A9-263B554618C6}" type="presParOf" srcId="{A502CDA5-7125-46BF-89A3-2A0186FE5ECD}" destId="{0F54229C-7334-4527-8FE9-2F22F2E97BCB}" srcOrd="1" destOrd="0" presId="urn:microsoft.com/office/officeart/2005/8/layout/pList1"/>
    <dgm:cxn modelId="{B1A107AF-C03A-4D9F-95C5-FAE325131C7E}" type="presParOf" srcId="{306E26E5-AB4F-4A66-B808-82F39C8A9954}" destId="{2064ECA8-2FB0-4718-AD01-9DE244D3CD1C}" srcOrd="1" destOrd="0" presId="urn:microsoft.com/office/officeart/2005/8/layout/pList1"/>
    <dgm:cxn modelId="{6A5A2FB2-8FFE-4498-8D70-0E0720BD1E08}" type="presParOf" srcId="{306E26E5-AB4F-4A66-B808-82F39C8A9954}" destId="{BD108457-0D0C-4F6A-A9D3-EA3E52C475BC}" srcOrd="2" destOrd="0" presId="urn:microsoft.com/office/officeart/2005/8/layout/pList1"/>
    <dgm:cxn modelId="{2FA55D98-F27C-41C9-9908-C1FBEC42FC1C}" type="presParOf" srcId="{BD108457-0D0C-4F6A-A9D3-EA3E52C475BC}" destId="{96E45640-5AFE-4FD4-901A-0C86516B11C3}" srcOrd="0" destOrd="0" presId="urn:microsoft.com/office/officeart/2005/8/layout/pList1"/>
    <dgm:cxn modelId="{CB9E8059-EE1C-4FD9-BE31-7DEE3DACB2E1}" type="presParOf" srcId="{BD108457-0D0C-4F6A-A9D3-EA3E52C475BC}" destId="{AB2A56DC-316B-4D76-BE08-9299DFBFF9EE}" srcOrd="1" destOrd="0" presId="urn:microsoft.com/office/officeart/2005/8/layout/pList1"/>
    <dgm:cxn modelId="{D1EEEC65-104E-4396-8F6B-464CBE36C2B8}" type="presParOf" srcId="{306E26E5-AB4F-4A66-B808-82F39C8A9954}" destId="{C3AF9340-7CEE-4F19-8A2B-48461B08908A}" srcOrd="3" destOrd="0" presId="urn:microsoft.com/office/officeart/2005/8/layout/pList1"/>
    <dgm:cxn modelId="{078C44EA-3177-4148-B340-C1E83E117F7B}" type="presParOf" srcId="{306E26E5-AB4F-4A66-B808-82F39C8A9954}" destId="{5535AAE9-90F8-4EE8-B279-03D972956BF0}" srcOrd="4" destOrd="0" presId="urn:microsoft.com/office/officeart/2005/8/layout/pList1"/>
    <dgm:cxn modelId="{27D9930A-509E-402C-9025-DB9474C426A4}" type="presParOf" srcId="{5535AAE9-90F8-4EE8-B279-03D972956BF0}" destId="{C967B358-9321-431B-B962-C66E1D748CA2}" srcOrd="0" destOrd="0" presId="urn:microsoft.com/office/officeart/2005/8/layout/pList1"/>
    <dgm:cxn modelId="{B1B52964-2523-4DE5-897B-FD120334E531}" type="presParOf" srcId="{5535AAE9-90F8-4EE8-B279-03D972956BF0}" destId="{61F0F223-C4AB-4DCC-8A93-52F15295BA5B}" srcOrd="1" destOrd="0" presId="urn:microsoft.com/office/officeart/2005/8/layout/pList1"/>
    <dgm:cxn modelId="{3C78DA2D-EECD-4FCA-B2F1-A6B5368FDD16}" type="presParOf" srcId="{306E26E5-AB4F-4A66-B808-82F39C8A9954}" destId="{BD547903-1441-485C-B4F8-947D4083D5A8}" srcOrd="5" destOrd="0" presId="urn:microsoft.com/office/officeart/2005/8/layout/pList1"/>
    <dgm:cxn modelId="{47E49B95-6C7D-481C-86CC-9C775E09D6C6}" type="presParOf" srcId="{306E26E5-AB4F-4A66-B808-82F39C8A9954}" destId="{09C5FFC6-C50A-4480-B369-9633F9A8995C}" srcOrd="6" destOrd="0" presId="urn:microsoft.com/office/officeart/2005/8/layout/pList1"/>
    <dgm:cxn modelId="{DC0BCF1F-F47F-4622-9861-5BB989AA92A1}" type="presParOf" srcId="{09C5FFC6-C50A-4480-B369-9633F9A8995C}" destId="{3DEE5270-D479-4A10-8526-9FDCE102B89D}" srcOrd="0" destOrd="0" presId="urn:microsoft.com/office/officeart/2005/8/layout/pList1"/>
    <dgm:cxn modelId="{2FBA5DF5-BD72-4568-8A94-FA865FC19649}" type="presParOf" srcId="{09C5FFC6-C50A-4480-B369-9633F9A8995C}" destId="{904C61F8-F85B-4237-A075-1F661F2D3B8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E4D1DC-E457-4220-A323-198E427BBA4B}"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CA"/>
        </a:p>
      </dgm:t>
    </dgm:pt>
    <dgm:pt modelId="{FACCC180-FFAD-436C-8F4B-3B08815C894C}">
      <dgm:prSet/>
      <dgm:spPr>
        <a:solidFill>
          <a:schemeClr val="accent2"/>
        </a:solidFill>
      </dgm:spPr>
      <dgm:t>
        <a:bodyPr/>
        <a:lstStyle/>
        <a:p>
          <a:r>
            <a:rPr lang="en-US"/>
            <a:t>ASSESS</a:t>
          </a:r>
          <a:endParaRPr lang="en-CA"/>
        </a:p>
      </dgm:t>
    </dgm:pt>
    <dgm:pt modelId="{220F3964-AB09-4224-BA88-BA2C51CA5030}" type="parTrans" cxnId="{1410576B-133F-4819-A661-3AD1F52874CD}">
      <dgm:prSet/>
      <dgm:spPr/>
      <dgm:t>
        <a:bodyPr/>
        <a:lstStyle/>
        <a:p>
          <a:endParaRPr lang="en-CA"/>
        </a:p>
      </dgm:t>
    </dgm:pt>
    <dgm:pt modelId="{88B30161-9E8D-4D5F-8F18-A327C1954C0F}" type="sibTrans" cxnId="{1410576B-133F-4819-A661-3AD1F52874CD}">
      <dgm:prSet/>
      <dgm:spPr/>
      <dgm:t>
        <a:bodyPr/>
        <a:lstStyle/>
        <a:p>
          <a:endParaRPr lang="en-CA"/>
        </a:p>
      </dgm:t>
    </dgm:pt>
    <dgm:pt modelId="{69A44434-823E-41AC-8380-D518E876F82F}">
      <dgm:prSet/>
      <dgm:spPr>
        <a:solidFill>
          <a:schemeClr val="accent2"/>
        </a:solidFill>
      </dgm:spPr>
      <dgm:t>
        <a:bodyPr/>
        <a:lstStyle/>
        <a:p>
          <a:r>
            <a:rPr lang="en-US"/>
            <a:t>PLAN</a:t>
          </a:r>
          <a:endParaRPr lang="en-CA"/>
        </a:p>
      </dgm:t>
    </dgm:pt>
    <dgm:pt modelId="{BF906225-0350-4866-81B7-9F1E21D86236}" type="parTrans" cxnId="{6A631559-EB23-436D-B0AA-CF239FF543D2}">
      <dgm:prSet/>
      <dgm:spPr/>
      <dgm:t>
        <a:bodyPr/>
        <a:lstStyle/>
        <a:p>
          <a:endParaRPr lang="en-CA"/>
        </a:p>
      </dgm:t>
    </dgm:pt>
    <dgm:pt modelId="{8C19A3DA-0CF1-4D0E-A7BC-7A0259A8965B}" type="sibTrans" cxnId="{6A631559-EB23-436D-B0AA-CF239FF543D2}">
      <dgm:prSet/>
      <dgm:spPr/>
      <dgm:t>
        <a:bodyPr/>
        <a:lstStyle/>
        <a:p>
          <a:endParaRPr lang="en-CA"/>
        </a:p>
      </dgm:t>
    </dgm:pt>
    <dgm:pt modelId="{988B7254-B272-4197-AD96-73068B273F90}">
      <dgm:prSet/>
      <dgm:spPr>
        <a:solidFill>
          <a:schemeClr val="accent2"/>
        </a:solidFill>
      </dgm:spPr>
      <dgm:t>
        <a:bodyPr/>
        <a:lstStyle/>
        <a:p>
          <a:r>
            <a:rPr lang="en-US"/>
            <a:t>CHOOSE</a:t>
          </a:r>
          <a:endParaRPr lang="en-CA"/>
        </a:p>
      </dgm:t>
    </dgm:pt>
    <dgm:pt modelId="{3F26F983-EB01-46EF-9C7F-0D60882312F3}" type="parTrans" cxnId="{DFD755AC-9406-4668-9280-58C3DFDA9262}">
      <dgm:prSet/>
      <dgm:spPr/>
      <dgm:t>
        <a:bodyPr/>
        <a:lstStyle/>
        <a:p>
          <a:endParaRPr lang="en-CA"/>
        </a:p>
      </dgm:t>
    </dgm:pt>
    <dgm:pt modelId="{47BD016B-0045-4809-91AB-54F0061E0B37}" type="sibTrans" cxnId="{DFD755AC-9406-4668-9280-58C3DFDA9262}">
      <dgm:prSet/>
      <dgm:spPr/>
      <dgm:t>
        <a:bodyPr/>
        <a:lstStyle/>
        <a:p>
          <a:endParaRPr lang="en-CA"/>
        </a:p>
      </dgm:t>
    </dgm:pt>
    <dgm:pt modelId="{9038E25D-7567-45F2-90B2-6475F7E7E0C5}" type="pres">
      <dgm:prSet presAssocID="{C7E4D1DC-E457-4220-A323-198E427BBA4B}" presName="linearFlow" presStyleCnt="0">
        <dgm:presLayoutVars>
          <dgm:resizeHandles val="exact"/>
        </dgm:presLayoutVars>
      </dgm:prSet>
      <dgm:spPr/>
    </dgm:pt>
    <dgm:pt modelId="{78C80072-C70D-42F5-B67D-FA0430AEC33A}" type="pres">
      <dgm:prSet presAssocID="{FACCC180-FFAD-436C-8F4B-3B08815C894C}" presName="node" presStyleLbl="node1" presStyleIdx="0" presStyleCnt="3">
        <dgm:presLayoutVars>
          <dgm:bulletEnabled val="1"/>
        </dgm:presLayoutVars>
      </dgm:prSet>
      <dgm:spPr/>
    </dgm:pt>
    <dgm:pt modelId="{5747E150-E2AD-4C3B-800C-9DF7796E9601}" type="pres">
      <dgm:prSet presAssocID="{88B30161-9E8D-4D5F-8F18-A327C1954C0F}" presName="sibTrans" presStyleLbl="sibTrans2D1" presStyleIdx="0" presStyleCnt="2"/>
      <dgm:spPr/>
    </dgm:pt>
    <dgm:pt modelId="{E86BBB00-3795-4224-B565-997F1513DE44}" type="pres">
      <dgm:prSet presAssocID="{88B30161-9E8D-4D5F-8F18-A327C1954C0F}" presName="connectorText" presStyleLbl="sibTrans2D1" presStyleIdx="0" presStyleCnt="2"/>
      <dgm:spPr/>
    </dgm:pt>
    <dgm:pt modelId="{29E6A870-AE9E-4DE8-B7A5-2689844D979D}" type="pres">
      <dgm:prSet presAssocID="{69A44434-823E-41AC-8380-D518E876F82F}" presName="node" presStyleLbl="node1" presStyleIdx="1" presStyleCnt="3">
        <dgm:presLayoutVars>
          <dgm:bulletEnabled val="1"/>
        </dgm:presLayoutVars>
      </dgm:prSet>
      <dgm:spPr/>
    </dgm:pt>
    <dgm:pt modelId="{1CD1A049-F30C-4255-9767-10E578DC8F32}" type="pres">
      <dgm:prSet presAssocID="{8C19A3DA-0CF1-4D0E-A7BC-7A0259A8965B}" presName="sibTrans" presStyleLbl="sibTrans2D1" presStyleIdx="1" presStyleCnt="2"/>
      <dgm:spPr/>
    </dgm:pt>
    <dgm:pt modelId="{54AFC4AB-CF5C-4558-ACC0-AB619568C753}" type="pres">
      <dgm:prSet presAssocID="{8C19A3DA-0CF1-4D0E-A7BC-7A0259A8965B}" presName="connectorText" presStyleLbl="sibTrans2D1" presStyleIdx="1" presStyleCnt="2"/>
      <dgm:spPr/>
    </dgm:pt>
    <dgm:pt modelId="{634AA73B-E862-42EC-B3D0-13683564627C}" type="pres">
      <dgm:prSet presAssocID="{988B7254-B272-4197-AD96-73068B273F90}" presName="node" presStyleLbl="node1" presStyleIdx="2" presStyleCnt="3">
        <dgm:presLayoutVars>
          <dgm:bulletEnabled val="1"/>
        </dgm:presLayoutVars>
      </dgm:prSet>
      <dgm:spPr/>
    </dgm:pt>
  </dgm:ptLst>
  <dgm:cxnLst>
    <dgm:cxn modelId="{D2DA430A-8761-4F81-85A9-C21BF8C4AD2A}" type="presOf" srcId="{FACCC180-FFAD-436C-8F4B-3B08815C894C}" destId="{78C80072-C70D-42F5-B67D-FA0430AEC33A}" srcOrd="0" destOrd="0" presId="urn:microsoft.com/office/officeart/2005/8/layout/process2"/>
    <dgm:cxn modelId="{247A0124-B4CC-4E94-87F4-4A0EA81CB4E0}" type="presOf" srcId="{88B30161-9E8D-4D5F-8F18-A327C1954C0F}" destId="{5747E150-E2AD-4C3B-800C-9DF7796E9601}" srcOrd="0" destOrd="0" presId="urn:microsoft.com/office/officeart/2005/8/layout/process2"/>
    <dgm:cxn modelId="{1410576B-133F-4819-A661-3AD1F52874CD}" srcId="{C7E4D1DC-E457-4220-A323-198E427BBA4B}" destId="{FACCC180-FFAD-436C-8F4B-3B08815C894C}" srcOrd="0" destOrd="0" parTransId="{220F3964-AB09-4224-BA88-BA2C51CA5030}" sibTransId="{88B30161-9E8D-4D5F-8F18-A327C1954C0F}"/>
    <dgm:cxn modelId="{4289AF54-B7C6-4C30-8DCD-49D035D49E33}" type="presOf" srcId="{C7E4D1DC-E457-4220-A323-198E427BBA4B}" destId="{9038E25D-7567-45F2-90B2-6475F7E7E0C5}" srcOrd="0" destOrd="0" presId="urn:microsoft.com/office/officeart/2005/8/layout/process2"/>
    <dgm:cxn modelId="{6A631559-EB23-436D-B0AA-CF239FF543D2}" srcId="{C7E4D1DC-E457-4220-A323-198E427BBA4B}" destId="{69A44434-823E-41AC-8380-D518E876F82F}" srcOrd="1" destOrd="0" parTransId="{BF906225-0350-4866-81B7-9F1E21D86236}" sibTransId="{8C19A3DA-0CF1-4D0E-A7BC-7A0259A8965B}"/>
    <dgm:cxn modelId="{7C562781-113B-436B-AF87-A87E29474CDB}" type="presOf" srcId="{988B7254-B272-4197-AD96-73068B273F90}" destId="{634AA73B-E862-42EC-B3D0-13683564627C}" srcOrd="0" destOrd="0" presId="urn:microsoft.com/office/officeart/2005/8/layout/process2"/>
    <dgm:cxn modelId="{EF689490-13CF-4209-9078-27786B9F0618}" type="presOf" srcId="{8C19A3DA-0CF1-4D0E-A7BC-7A0259A8965B}" destId="{54AFC4AB-CF5C-4558-ACC0-AB619568C753}" srcOrd="1" destOrd="0" presId="urn:microsoft.com/office/officeart/2005/8/layout/process2"/>
    <dgm:cxn modelId="{63D4C2A0-4F04-4660-AF6C-4A918C1E7957}" type="presOf" srcId="{8C19A3DA-0CF1-4D0E-A7BC-7A0259A8965B}" destId="{1CD1A049-F30C-4255-9767-10E578DC8F32}" srcOrd="0" destOrd="0" presId="urn:microsoft.com/office/officeart/2005/8/layout/process2"/>
    <dgm:cxn modelId="{DFD755AC-9406-4668-9280-58C3DFDA9262}" srcId="{C7E4D1DC-E457-4220-A323-198E427BBA4B}" destId="{988B7254-B272-4197-AD96-73068B273F90}" srcOrd="2" destOrd="0" parTransId="{3F26F983-EB01-46EF-9C7F-0D60882312F3}" sibTransId="{47BD016B-0045-4809-91AB-54F0061E0B37}"/>
    <dgm:cxn modelId="{6D8FC2E9-423B-4EAD-A0C6-2EB9F66A44AF}" type="presOf" srcId="{88B30161-9E8D-4D5F-8F18-A327C1954C0F}" destId="{E86BBB00-3795-4224-B565-997F1513DE44}" srcOrd="1" destOrd="0" presId="urn:microsoft.com/office/officeart/2005/8/layout/process2"/>
    <dgm:cxn modelId="{15ED11FF-5BE4-4C57-8B5A-094A2EB6B513}" type="presOf" srcId="{69A44434-823E-41AC-8380-D518E876F82F}" destId="{29E6A870-AE9E-4DE8-B7A5-2689844D979D}" srcOrd="0" destOrd="0" presId="urn:microsoft.com/office/officeart/2005/8/layout/process2"/>
    <dgm:cxn modelId="{3DC24E5F-56D9-4B75-AD0F-75A4AA672E0C}" type="presParOf" srcId="{9038E25D-7567-45F2-90B2-6475F7E7E0C5}" destId="{78C80072-C70D-42F5-B67D-FA0430AEC33A}" srcOrd="0" destOrd="0" presId="urn:microsoft.com/office/officeart/2005/8/layout/process2"/>
    <dgm:cxn modelId="{3CA1DC81-1B04-431D-8ADA-8C65EDF2E307}" type="presParOf" srcId="{9038E25D-7567-45F2-90B2-6475F7E7E0C5}" destId="{5747E150-E2AD-4C3B-800C-9DF7796E9601}" srcOrd="1" destOrd="0" presId="urn:microsoft.com/office/officeart/2005/8/layout/process2"/>
    <dgm:cxn modelId="{E9E26EDE-4661-4B8F-8764-265343082F8E}" type="presParOf" srcId="{5747E150-E2AD-4C3B-800C-9DF7796E9601}" destId="{E86BBB00-3795-4224-B565-997F1513DE44}" srcOrd="0" destOrd="0" presId="urn:microsoft.com/office/officeart/2005/8/layout/process2"/>
    <dgm:cxn modelId="{26B194B1-B3F6-4585-8062-A9E22E17B106}" type="presParOf" srcId="{9038E25D-7567-45F2-90B2-6475F7E7E0C5}" destId="{29E6A870-AE9E-4DE8-B7A5-2689844D979D}" srcOrd="2" destOrd="0" presId="urn:microsoft.com/office/officeart/2005/8/layout/process2"/>
    <dgm:cxn modelId="{7D8D541B-1E99-4F46-8535-494B0E8DAFDB}" type="presParOf" srcId="{9038E25D-7567-45F2-90B2-6475F7E7E0C5}" destId="{1CD1A049-F30C-4255-9767-10E578DC8F32}" srcOrd="3" destOrd="0" presId="urn:microsoft.com/office/officeart/2005/8/layout/process2"/>
    <dgm:cxn modelId="{5D779C6D-65B7-4779-84B8-CBA170F9B686}" type="presParOf" srcId="{1CD1A049-F30C-4255-9767-10E578DC8F32}" destId="{54AFC4AB-CF5C-4558-ACC0-AB619568C753}" srcOrd="0" destOrd="0" presId="urn:microsoft.com/office/officeart/2005/8/layout/process2"/>
    <dgm:cxn modelId="{A413D6A4-6836-4046-B2B0-3397145F4075}" type="presParOf" srcId="{9038E25D-7567-45F2-90B2-6475F7E7E0C5}" destId="{634AA73B-E862-42EC-B3D0-13683564627C}"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C3F06-72F1-47E7-929A-96120D67CA26}">
      <dsp:nvSpPr>
        <dsp:cNvPr id="0" name=""/>
        <dsp:cNvSpPr/>
      </dsp:nvSpPr>
      <dsp:spPr>
        <a:xfrm>
          <a:off x="1" y="0"/>
          <a:ext cx="6128222" cy="4186409"/>
        </a:xfrm>
        <a:prstGeom prst="rightArrow">
          <a:avLst/>
        </a:prstGeom>
        <a:solidFill>
          <a:schemeClr val="accent1">
            <a:tint val="40000"/>
            <a:hueOff val="0"/>
            <a:satOff val="0"/>
            <a:lumOff val="0"/>
            <a:alphaOff val="0"/>
          </a:schemeClr>
        </a:solidFill>
        <a:ln>
          <a:solidFill>
            <a:schemeClr val="accent2">
              <a:lumMod val="40000"/>
              <a:lumOff val="60000"/>
            </a:schemeClr>
          </a:solidFill>
        </a:ln>
        <a:effectLst/>
      </dsp:spPr>
      <dsp:style>
        <a:lnRef idx="0">
          <a:scrgbClr r="0" g="0" b="0"/>
        </a:lnRef>
        <a:fillRef idx="1">
          <a:scrgbClr r="0" g="0" b="0"/>
        </a:fillRef>
        <a:effectRef idx="0">
          <a:scrgbClr r="0" g="0" b="0"/>
        </a:effectRef>
        <a:fontRef idx="minor"/>
      </dsp:style>
    </dsp:sp>
    <dsp:sp modelId="{7402BEF5-3DC1-487A-9C2E-E346772CE816}">
      <dsp:nvSpPr>
        <dsp:cNvPr id="0" name=""/>
        <dsp:cNvSpPr/>
      </dsp:nvSpPr>
      <dsp:spPr>
        <a:xfrm>
          <a:off x="197456" y="1176473"/>
          <a:ext cx="4137908" cy="181058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Provide standardized education on Interior Health Infection Prevention and Control (IPAC) practices for Environmental Services (EVS) Staff</a:t>
          </a:r>
          <a:endParaRPr lang="en-CA" sz="2100" kern="1200"/>
        </a:p>
      </dsp:txBody>
      <dsp:txXfrm>
        <a:off x="285842" y="1264859"/>
        <a:ext cx="3961136" cy="1633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DEB8C-004E-44B4-A6BA-AA88290CC9F0}">
      <dsp:nvSpPr>
        <dsp:cNvPr id="0" name=""/>
        <dsp:cNvSpPr/>
      </dsp:nvSpPr>
      <dsp:spPr>
        <a:xfrm rot="10800000">
          <a:off x="1895744" y="1464"/>
          <a:ext cx="6992874" cy="53752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4" tIns="87630" rIns="163576" bIns="87630" numCol="1" spcCol="1270" anchor="ctr" anchorCtr="0">
          <a:noAutofit/>
        </a:bodyPr>
        <a:lstStyle/>
        <a:p>
          <a:pPr marL="0" lvl="0" indent="0" algn="l" defTabSz="1022350">
            <a:lnSpc>
              <a:spcPct val="90000"/>
            </a:lnSpc>
            <a:spcBef>
              <a:spcPct val="0"/>
            </a:spcBef>
            <a:spcAft>
              <a:spcPct val="35000"/>
            </a:spcAft>
            <a:buNone/>
          </a:pPr>
          <a:r>
            <a:rPr lang="en-CA" sz="2300" b="0" i="0" kern="1200"/>
            <a:t>On entering or exiting a unit</a:t>
          </a:r>
          <a:endParaRPr lang="en-CA" sz="2300" kern="1200"/>
        </a:p>
      </dsp:txBody>
      <dsp:txXfrm rot="10800000">
        <a:off x="2030125" y="1464"/>
        <a:ext cx="6858493" cy="537525"/>
      </dsp:txXfrm>
    </dsp:sp>
    <dsp:sp modelId="{8A48F555-D528-45B1-8655-1A36797AE253}">
      <dsp:nvSpPr>
        <dsp:cNvPr id="0" name=""/>
        <dsp:cNvSpPr/>
      </dsp:nvSpPr>
      <dsp:spPr>
        <a:xfrm>
          <a:off x="1287615" y="2"/>
          <a:ext cx="537525" cy="53752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995829-E137-4F9C-9CAA-A1D53E6087E9}">
      <dsp:nvSpPr>
        <dsp:cNvPr id="0" name=""/>
        <dsp:cNvSpPr/>
      </dsp:nvSpPr>
      <dsp:spPr>
        <a:xfrm rot="10800000">
          <a:off x="1895744" y="691154"/>
          <a:ext cx="6992874" cy="53752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4" tIns="87630" rIns="163576" bIns="87630" numCol="1" spcCol="1270" anchor="ctr" anchorCtr="0">
          <a:noAutofit/>
        </a:bodyPr>
        <a:lstStyle/>
        <a:p>
          <a:pPr marL="0" lvl="0" indent="0" algn="l" defTabSz="1022350">
            <a:lnSpc>
              <a:spcPct val="90000"/>
            </a:lnSpc>
            <a:spcBef>
              <a:spcPct val="0"/>
            </a:spcBef>
            <a:spcAft>
              <a:spcPct val="35000"/>
            </a:spcAft>
            <a:buNone/>
          </a:pPr>
          <a:r>
            <a:rPr lang="en-CA" sz="2300" b="0" i="0" kern="1200"/>
            <a:t>Between each step of removing PPE</a:t>
          </a:r>
          <a:endParaRPr lang="en-CA" sz="2300" kern="1200"/>
        </a:p>
      </dsp:txBody>
      <dsp:txXfrm rot="10800000">
        <a:off x="2030125" y="691154"/>
        <a:ext cx="6858493" cy="537525"/>
      </dsp:txXfrm>
    </dsp:sp>
    <dsp:sp modelId="{DE571E48-67C1-496C-801D-83CD938B2471}">
      <dsp:nvSpPr>
        <dsp:cNvPr id="0" name=""/>
        <dsp:cNvSpPr/>
      </dsp:nvSpPr>
      <dsp:spPr>
        <a:xfrm>
          <a:off x="1278192" y="644018"/>
          <a:ext cx="537525" cy="537525"/>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FD3A60-C6D2-461D-936B-919A712DDBBF}">
      <dsp:nvSpPr>
        <dsp:cNvPr id="0" name=""/>
        <dsp:cNvSpPr/>
      </dsp:nvSpPr>
      <dsp:spPr>
        <a:xfrm rot="10800000">
          <a:off x="1895744" y="1380844"/>
          <a:ext cx="6992874" cy="53752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4" tIns="87630" rIns="163576" bIns="87630" numCol="1" spcCol="1270" anchor="ctr" anchorCtr="0">
          <a:noAutofit/>
        </a:bodyPr>
        <a:lstStyle/>
        <a:p>
          <a:pPr marL="0" lvl="0" indent="0" algn="l" defTabSz="1022350">
            <a:lnSpc>
              <a:spcPct val="90000"/>
            </a:lnSpc>
            <a:spcBef>
              <a:spcPct val="0"/>
            </a:spcBef>
            <a:spcAft>
              <a:spcPct val="35000"/>
            </a:spcAft>
            <a:buNone/>
          </a:pPr>
          <a:r>
            <a:rPr lang="en-CA" sz="2300" b="0" i="0" kern="1200"/>
            <a:t>Before accessing clean supplies or shared computers</a:t>
          </a:r>
          <a:endParaRPr lang="en-CA" sz="2300" kern="1200"/>
        </a:p>
      </dsp:txBody>
      <dsp:txXfrm rot="10800000">
        <a:off x="2030125" y="1380844"/>
        <a:ext cx="6858493" cy="537525"/>
      </dsp:txXfrm>
    </dsp:sp>
    <dsp:sp modelId="{C24AFD50-71C0-4BE0-97E6-D1974A6F2353}">
      <dsp:nvSpPr>
        <dsp:cNvPr id="0" name=""/>
        <dsp:cNvSpPr/>
      </dsp:nvSpPr>
      <dsp:spPr>
        <a:xfrm>
          <a:off x="1334750" y="1390272"/>
          <a:ext cx="537525" cy="537525"/>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550AF8-B460-4E52-909F-AE2E32982B72}">
      <dsp:nvSpPr>
        <dsp:cNvPr id="0" name=""/>
        <dsp:cNvSpPr/>
      </dsp:nvSpPr>
      <dsp:spPr>
        <a:xfrm rot="10800000">
          <a:off x="1895744" y="2070534"/>
          <a:ext cx="6992874" cy="53752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4" tIns="87630" rIns="163576" bIns="87630" numCol="1" spcCol="1270" anchor="ctr" anchorCtr="0">
          <a:noAutofit/>
        </a:bodyPr>
        <a:lstStyle/>
        <a:p>
          <a:pPr marL="0" lvl="0" indent="0" algn="l" defTabSz="1022350">
            <a:lnSpc>
              <a:spcPct val="90000"/>
            </a:lnSpc>
            <a:spcBef>
              <a:spcPct val="0"/>
            </a:spcBef>
            <a:spcAft>
              <a:spcPct val="35000"/>
            </a:spcAft>
            <a:buNone/>
          </a:pPr>
          <a:r>
            <a:rPr lang="en-CA" sz="2300" b="0" i="0" kern="1200"/>
            <a:t>Before and after eating or drinking</a:t>
          </a:r>
          <a:endParaRPr lang="en-CA" sz="2300" kern="1200"/>
        </a:p>
      </dsp:txBody>
      <dsp:txXfrm rot="10800000">
        <a:off x="2030125" y="2070534"/>
        <a:ext cx="6858493" cy="537525"/>
      </dsp:txXfrm>
    </dsp:sp>
    <dsp:sp modelId="{A26900E2-C5BD-4F6E-AD6E-34C618AAE5D7}">
      <dsp:nvSpPr>
        <dsp:cNvPr id="0" name=""/>
        <dsp:cNvSpPr/>
      </dsp:nvSpPr>
      <dsp:spPr>
        <a:xfrm>
          <a:off x="1325322" y="2051683"/>
          <a:ext cx="537525" cy="537525"/>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E64D67-7A4B-4776-8E93-A0E950230147}">
      <dsp:nvSpPr>
        <dsp:cNvPr id="0" name=""/>
        <dsp:cNvSpPr/>
      </dsp:nvSpPr>
      <dsp:spPr>
        <a:xfrm rot="10800000">
          <a:off x="1895744" y="2760224"/>
          <a:ext cx="6992874" cy="53752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4" tIns="87630" rIns="163576" bIns="87630" numCol="1" spcCol="1270" anchor="ctr" anchorCtr="0">
          <a:noAutofit/>
        </a:bodyPr>
        <a:lstStyle/>
        <a:p>
          <a:pPr marL="0" lvl="0" indent="0" algn="l" defTabSz="1022350">
            <a:lnSpc>
              <a:spcPct val="90000"/>
            </a:lnSpc>
            <a:spcBef>
              <a:spcPct val="0"/>
            </a:spcBef>
            <a:spcAft>
              <a:spcPct val="35000"/>
            </a:spcAft>
            <a:buNone/>
          </a:pPr>
          <a:r>
            <a:rPr lang="en-CA" sz="2300" b="0" i="0" kern="1200"/>
            <a:t>After using the washroom</a:t>
          </a:r>
          <a:endParaRPr lang="en-CA" sz="2300" kern="1200"/>
        </a:p>
      </dsp:txBody>
      <dsp:txXfrm rot="10800000">
        <a:off x="2030125" y="2760224"/>
        <a:ext cx="6858493" cy="537525"/>
      </dsp:txXfrm>
    </dsp:sp>
    <dsp:sp modelId="{5EADDBC4-28E6-4C6D-B7E8-066FAEBEBBB0}">
      <dsp:nvSpPr>
        <dsp:cNvPr id="0" name=""/>
        <dsp:cNvSpPr/>
      </dsp:nvSpPr>
      <dsp:spPr>
        <a:xfrm>
          <a:off x="1287615" y="2731945"/>
          <a:ext cx="537525" cy="537525"/>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A1A4E9-70FB-45A1-BEA3-D0D40A5F1888}">
      <dsp:nvSpPr>
        <dsp:cNvPr id="0" name=""/>
        <dsp:cNvSpPr/>
      </dsp:nvSpPr>
      <dsp:spPr>
        <a:xfrm rot="10800000">
          <a:off x="1895744" y="3449914"/>
          <a:ext cx="6992874" cy="537525"/>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7034" tIns="87630" rIns="163576" bIns="87630" numCol="1" spcCol="1270" anchor="ctr" anchorCtr="0">
          <a:noAutofit/>
        </a:bodyPr>
        <a:lstStyle/>
        <a:p>
          <a:pPr marL="0" lvl="0" indent="0" algn="l" defTabSz="1022350">
            <a:lnSpc>
              <a:spcPct val="90000"/>
            </a:lnSpc>
            <a:spcBef>
              <a:spcPct val="0"/>
            </a:spcBef>
            <a:spcAft>
              <a:spcPct val="35000"/>
            </a:spcAft>
            <a:buNone/>
          </a:pPr>
          <a:r>
            <a:rPr lang="en-CA" sz="2300" b="0" i="0" kern="1200"/>
            <a:t>After sneezing, coughing or using a tissue</a:t>
          </a:r>
          <a:endParaRPr lang="en-CA" sz="2300" kern="1200"/>
        </a:p>
      </dsp:txBody>
      <dsp:txXfrm rot="10800000">
        <a:off x="2030125" y="3449914"/>
        <a:ext cx="6858493" cy="537525"/>
      </dsp:txXfrm>
    </dsp:sp>
    <dsp:sp modelId="{BEF8B76F-B70F-4B44-9E81-6999C0D23999}">
      <dsp:nvSpPr>
        <dsp:cNvPr id="0" name=""/>
        <dsp:cNvSpPr/>
      </dsp:nvSpPr>
      <dsp:spPr>
        <a:xfrm>
          <a:off x="1306471" y="3451378"/>
          <a:ext cx="537525" cy="537525"/>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6772B-8A57-4C83-A6BD-6DFDA4D96E83}">
      <dsp:nvSpPr>
        <dsp:cNvPr id="0" name=""/>
        <dsp:cNvSpPr/>
      </dsp:nvSpPr>
      <dsp:spPr>
        <a:xfrm>
          <a:off x="0" y="167094"/>
          <a:ext cx="4560886" cy="9149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b="0" i="0" kern="1200"/>
            <a:t>1. Apply product liberally to palms of hands</a:t>
          </a:r>
          <a:endParaRPr lang="en-CA" sz="2300" kern="1200"/>
        </a:p>
      </dsp:txBody>
      <dsp:txXfrm>
        <a:off x="44664" y="211758"/>
        <a:ext cx="4471558" cy="825612"/>
      </dsp:txXfrm>
    </dsp:sp>
    <dsp:sp modelId="{2FFE7E7A-0336-48EE-87B4-863F01C9ECAE}">
      <dsp:nvSpPr>
        <dsp:cNvPr id="0" name=""/>
        <dsp:cNvSpPr/>
      </dsp:nvSpPr>
      <dsp:spPr>
        <a:xfrm>
          <a:off x="0" y="1191569"/>
          <a:ext cx="4560886" cy="9149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b="0" i="0" kern="1200"/>
            <a:t>2. Spread thoroughly over hands, including backs, thumbs, and wrists</a:t>
          </a:r>
          <a:endParaRPr lang="en-CA" sz="2300" kern="1200"/>
        </a:p>
      </dsp:txBody>
      <dsp:txXfrm>
        <a:off x="44664" y="1236233"/>
        <a:ext cx="4471558" cy="825612"/>
      </dsp:txXfrm>
    </dsp:sp>
    <dsp:sp modelId="{56F73A70-0741-4C26-AC20-5D0EB930A4B5}">
      <dsp:nvSpPr>
        <dsp:cNvPr id="0" name=""/>
        <dsp:cNvSpPr/>
      </dsp:nvSpPr>
      <dsp:spPr>
        <a:xfrm>
          <a:off x="0" y="2205413"/>
          <a:ext cx="4560886" cy="91494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CA" sz="2300" b="0" i="0" kern="1200"/>
            <a:t>3. Rub until dry (15 seconds)</a:t>
          </a:r>
          <a:endParaRPr lang="en-CA" sz="2300" kern="1200"/>
        </a:p>
      </dsp:txBody>
      <dsp:txXfrm>
        <a:off x="44664" y="2250077"/>
        <a:ext cx="4471558" cy="8256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BA70C-3D87-4F83-B434-933FE3FB2E5A}">
      <dsp:nvSpPr>
        <dsp:cNvPr id="0" name=""/>
        <dsp:cNvSpPr/>
      </dsp:nvSpPr>
      <dsp:spPr>
        <a:xfrm>
          <a:off x="0" y="0"/>
          <a:ext cx="10507509" cy="9547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kern="1200"/>
            <a:t>ABHR is the </a:t>
          </a:r>
          <a:r>
            <a:rPr lang="en-CA" sz="2400" i="1" kern="1200"/>
            <a:t>preferred</a:t>
          </a:r>
          <a:r>
            <a:rPr lang="en-CA" sz="2400" kern="1200"/>
            <a:t> method of Hand Hygiene when hands are </a:t>
          </a:r>
          <a:r>
            <a:rPr lang="en-CA" sz="2400" i="1" kern="1200"/>
            <a:t>not visibly soiled</a:t>
          </a:r>
        </a:p>
      </dsp:txBody>
      <dsp:txXfrm>
        <a:off x="46606" y="46606"/>
        <a:ext cx="10414297" cy="8615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43CAE-3773-4DB9-81B8-1DD16CB3B3B2}">
      <dsp:nvSpPr>
        <dsp:cNvPr id="0" name=""/>
        <dsp:cNvSpPr/>
      </dsp:nvSpPr>
      <dsp:spPr>
        <a:xfrm>
          <a:off x="0" y="0"/>
          <a:ext cx="9843286" cy="838483"/>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Hand hygiene with soap </a:t>
          </a:r>
          <a:r>
            <a:rPr lang="en-US" sz="2400" b="0" i="0" kern="1200" baseline="0"/>
            <a:t>water MUST be performed when hands are visibly soiled, or during Norovirus or </a:t>
          </a:r>
          <a:r>
            <a:rPr lang="en-US" sz="2400" b="0" i="1" kern="1200" baseline="0"/>
            <a:t>Clostridioides difficile </a:t>
          </a:r>
          <a:r>
            <a:rPr lang="en-US" sz="2400" b="0" i="0" kern="1200" baseline="0"/>
            <a:t>(</a:t>
          </a:r>
          <a:r>
            <a:rPr lang="en-US" sz="2400" b="0" kern="1200" baseline="0"/>
            <a:t>CDI) Outbreaks. </a:t>
          </a:r>
          <a:endParaRPr lang="en-CA" sz="2400" kern="1200"/>
        </a:p>
      </dsp:txBody>
      <dsp:txXfrm>
        <a:off x="40931" y="40931"/>
        <a:ext cx="9761424" cy="7566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6772B-8A57-4C83-A6BD-6DFDA4D96E83}">
      <dsp:nvSpPr>
        <dsp:cNvPr id="0" name=""/>
        <dsp:cNvSpPr/>
      </dsp:nvSpPr>
      <dsp:spPr>
        <a:xfrm>
          <a:off x="0" y="0"/>
          <a:ext cx="4587265" cy="5569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CA" sz="1600" b="1" i="0" kern="1200"/>
            <a:t>1.Wet hands with warm running water</a:t>
          </a:r>
          <a:endParaRPr lang="en-CA" sz="1600" b="1" kern="1200"/>
        </a:p>
      </dsp:txBody>
      <dsp:txXfrm>
        <a:off x="27187" y="27187"/>
        <a:ext cx="4532891" cy="502546"/>
      </dsp:txXfrm>
    </dsp:sp>
    <dsp:sp modelId="{2FFE7E7A-0336-48EE-87B4-863F01C9ECAE}">
      <dsp:nvSpPr>
        <dsp:cNvPr id="0" name=""/>
        <dsp:cNvSpPr/>
      </dsp:nvSpPr>
      <dsp:spPr>
        <a:xfrm>
          <a:off x="0" y="656303"/>
          <a:ext cx="4587265" cy="5569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2</a:t>
          </a:r>
          <a:r>
            <a:rPr lang="en-US" sz="1600" kern="1200"/>
            <a:t>. </a:t>
          </a:r>
          <a:r>
            <a:rPr lang="en-US" sz="1600" b="1" kern="1200"/>
            <a:t>Apply soap</a:t>
          </a:r>
          <a:endParaRPr lang="en-CA" sz="1600" b="1" kern="1200"/>
        </a:p>
      </dsp:txBody>
      <dsp:txXfrm>
        <a:off x="27187" y="683490"/>
        <a:ext cx="4532891" cy="502546"/>
      </dsp:txXfrm>
    </dsp:sp>
    <dsp:sp modelId="{56F73A70-0741-4C26-AC20-5D0EB930A4B5}">
      <dsp:nvSpPr>
        <dsp:cNvPr id="0" name=""/>
        <dsp:cNvSpPr/>
      </dsp:nvSpPr>
      <dsp:spPr>
        <a:xfrm>
          <a:off x="0" y="1280826"/>
          <a:ext cx="4587265" cy="5569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i="0" kern="1200"/>
            <a:t>3. Lather hands for 15 seconds, scrubbing backs of hands, thumbs and wrists</a:t>
          </a:r>
          <a:endParaRPr lang="en-CA" sz="1400" b="1" kern="1200" dirty="0"/>
        </a:p>
      </dsp:txBody>
      <dsp:txXfrm>
        <a:off x="27187" y="1308013"/>
        <a:ext cx="4532891" cy="502546"/>
      </dsp:txXfrm>
    </dsp:sp>
    <dsp:sp modelId="{44F24FD5-8FE3-4474-9615-355E10164091}">
      <dsp:nvSpPr>
        <dsp:cNvPr id="0" name=""/>
        <dsp:cNvSpPr/>
      </dsp:nvSpPr>
      <dsp:spPr>
        <a:xfrm>
          <a:off x="0" y="1927143"/>
          <a:ext cx="4587265" cy="5569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4. Rinse well with warm running water</a:t>
          </a:r>
          <a:endParaRPr lang="en-CA" sz="1600" b="1" kern="1200"/>
        </a:p>
      </dsp:txBody>
      <dsp:txXfrm>
        <a:off x="27187" y="1954330"/>
        <a:ext cx="4532891" cy="502546"/>
      </dsp:txXfrm>
    </dsp:sp>
    <dsp:sp modelId="{A60511B6-8C37-4AC3-A407-5557E86B6460}">
      <dsp:nvSpPr>
        <dsp:cNvPr id="0" name=""/>
        <dsp:cNvSpPr/>
      </dsp:nvSpPr>
      <dsp:spPr>
        <a:xfrm>
          <a:off x="0" y="2555118"/>
          <a:ext cx="4587265" cy="5569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5. Pat hands dry with paper towel</a:t>
          </a:r>
          <a:endParaRPr lang="en-CA" sz="1600" b="1" kern="1200"/>
        </a:p>
      </dsp:txBody>
      <dsp:txXfrm>
        <a:off x="27187" y="2582305"/>
        <a:ext cx="4532891" cy="502546"/>
      </dsp:txXfrm>
    </dsp:sp>
    <dsp:sp modelId="{CE9E287A-D27C-4AAF-BE61-D540313DFC76}">
      <dsp:nvSpPr>
        <dsp:cNvPr id="0" name=""/>
        <dsp:cNvSpPr/>
      </dsp:nvSpPr>
      <dsp:spPr>
        <a:xfrm>
          <a:off x="0" y="3192677"/>
          <a:ext cx="4587265" cy="55692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6. Use paper towel to turn off tap</a:t>
          </a:r>
          <a:endParaRPr lang="en-CA" sz="1600" b="1" kern="1200"/>
        </a:p>
      </dsp:txBody>
      <dsp:txXfrm>
        <a:off x="27187" y="3219864"/>
        <a:ext cx="4532891" cy="5025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52F23-AE2C-4057-A6E1-322DBE8ECC25}">
      <dsp:nvSpPr>
        <dsp:cNvPr id="0" name=""/>
        <dsp:cNvSpPr/>
      </dsp:nvSpPr>
      <dsp:spPr>
        <a:xfrm rot="5400000">
          <a:off x="6462548" y="-2504874"/>
          <a:ext cx="1376118"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In contact with blood or bodily fluids</a:t>
          </a:r>
        </a:p>
        <a:p>
          <a:pPr marL="171450" lvl="1" indent="-171450" algn="l" defTabSz="844550">
            <a:lnSpc>
              <a:spcPct val="90000"/>
            </a:lnSpc>
            <a:spcBef>
              <a:spcPct val="0"/>
            </a:spcBef>
            <a:spcAft>
              <a:spcPct val="15000"/>
            </a:spcAft>
            <a:buChar char="•"/>
          </a:pPr>
          <a:r>
            <a:rPr lang="en-US" sz="1900" kern="1200" dirty="0"/>
            <a:t>Handling dirty or potentially contaminated items</a:t>
          </a:r>
        </a:p>
        <a:p>
          <a:pPr marL="171450" lvl="1" indent="-171450" algn="l" defTabSz="844550">
            <a:lnSpc>
              <a:spcPct val="90000"/>
            </a:lnSpc>
            <a:spcBef>
              <a:spcPct val="0"/>
            </a:spcBef>
            <a:spcAft>
              <a:spcPct val="15000"/>
            </a:spcAft>
            <a:buChar char="•"/>
          </a:pPr>
          <a:r>
            <a:rPr lang="en-US" sz="1900" b="0" i="0" kern="1200" baseline="0" dirty="0"/>
            <a:t>Your hands have non-intact skin (open cuts, lesions or rashes)</a:t>
          </a:r>
          <a:endParaRPr lang="en-US" sz="1900" kern="1200" dirty="0"/>
        </a:p>
      </dsp:txBody>
      <dsp:txXfrm rot="-5400000">
        <a:off x="3785616" y="239235"/>
        <a:ext cx="6662807" cy="1241764"/>
      </dsp:txXfrm>
    </dsp:sp>
    <dsp:sp modelId="{61A941A9-94A6-4BE7-A71A-9A97406E2B77}">
      <dsp:nvSpPr>
        <dsp:cNvPr id="0" name=""/>
        <dsp:cNvSpPr/>
      </dsp:nvSpPr>
      <dsp:spPr>
        <a:xfrm>
          <a:off x="0" y="43"/>
          <a:ext cx="3785616" cy="172014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baseline="0"/>
            <a:t>Wear non-sterile gloves when</a:t>
          </a:r>
          <a:endParaRPr lang="en-US" sz="3300" kern="1200"/>
        </a:p>
      </dsp:txBody>
      <dsp:txXfrm>
        <a:off x="83971" y="84014"/>
        <a:ext cx="3617674" cy="1552206"/>
      </dsp:txXfrm>
    </dsp:sp>
    <dsp:sp modelId="{68436162-A399-4D48-A127-87747675C82D}">
      <dsp:nvSpPr>
        <dsp:cNvPr id="0" name=""/>
        <dsp:cNvSpPr/>
      </dsp:nvSpPr>
      <dsp:spPr>
        <a:xfrm rot="5400000">
          <a:off x="6462548" y="-698718"/>
          <a:ext cx="1376118" cy="6729984"/>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CA" sz="1900" kern="1200"/>
            <a:t>Perform hand hygiene before accessing and donning and immediately after doffing gloves </a:t>
          </a:r>
          <a:endParaRPr lang="en-US" sz="1900" kern="1200"/>
        </a:p>
      </dsp:txBody>
      <dsp:txXfrm rot="-5400000">
        <a:off x="3785616" y="2045391"/>
        <a:ext cx="6662807" cy="1241764"/>
      </dsp:txXfrm>
    </dsp:sp>
    <dsp:sp modelId="{52C1BB5B-6699-4C06-8798-71A784945FD7}">
      <dsp:nvSpPr>
        <dsp:cNvPr id="0" name=""/>
        <dsp:cNvSpPr/>
      </dsp:nvSpPr>
      <dsp:spPr>
        <a:xfrm>
          <a:off x="0" y="1806199"/>
          <a:ext cx="3785616" cy="172014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CA" sz="3300" b="0" i="0" kern="1200" baseline="0"/>
            <a:t>Gloves are not a substitute for Hand Hygiene!</a:t>
          </a:r>
          <a:endParaRPr lang="en-US" sz="3300" kern="1200"/>
        </a:p>
      </dsp:txBody>
      <dsp:txXfrm>
        <a:off x="83971" y="1890170"/>
        <a:ext cx="3617674" cy="1552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3CA04-C5A7-419E-908A-D399DD1B860D}">
      <dsp:nvSpPr>
        <dsp:cNvPr id="0" name=""/>
        <dsp:cNvSpPr/>
      </dsp:nvSpPr>
      <dsp:spPr>
        <a:xfrm>
          <a:off x="0" y="1163"/>
          <a:ext cx="7402417" cy="495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C13C8-B86E-463B-B817-2A0C26E6FDC6}">
      <dsp:nvSpPr>
        <dsp:cNvPr id="0" name=""/>
        <dsp:cNvSpPr/>
      </dsp:nvSpPr>
      <dsp:spPr>
        <a:xfrm>
          <a:off x="149994" y="112729"/>
          <a:ext cx="272717" cy="2727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D6A92-CF50-431D-9C19-09AAE01135DF}">
      <dsp:nvSpPr>
        <dsp:cNvPr id="0" name=""/>
        <dsp:cNvSpPr/>
      </dsp:nvSpPr>
      <dsp:spPr>
        <a:xfrm>
          <a:off x="572706" y="1163"/>
          <a:ext cx="6829710" cy="49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7" tIns="52477" rIns="52477" bIns="52477" numCol="1" spcCol="1270" anchor="ctr" anchorCtr="0">
          <a:noAutofit/>
        </a:bodyPr>
        <a:lstStyle/>
        <a:p>
          <a:pPr marL="0" lvl="0" indent="0" algn="l" defTabSz="844550">
            <a:lnSpc>
              <a:spcPct val="100000"/>
            </a:lnSpc>
            <a:spcBef>
              <a:spcPct val="0"/>
            </a:spcBef>
            <a:spcAft>
              <a:spcPct val="35000"/>
            </a:spcAft>
            <a:buNone/>
          </a:pPr>
          <a:r>
            <a:rPr lang="en-CA" sz="1900" b="0" i="0" kern="1200"/>
            <a:t>In contact with blood or bodily fluids</a:t>
          </a:r>
          <a:endParaRPr lang="en-US" sz="1900" kern="1200"/>
        </a:p>
      </dsp:txBody>
      <dsp:txXfrm>
        <a:off x="572706" y="1163"/>
        <a:ext cx="6829710" cy="495849"/>
      </dsp:txXfrm>
    </dsp:sp>
    <dsp:sp modelId="{42515D1F-2EE1-45B5-A3D5-252DA182A3B9}">
      <dsp:nvSpPr>
        <dsp:cNvPr id="0" name=""/>
        <dsp:cNvSpPr/>
      </dsp:nvSpPr>
      <dsp:spPr>
        <a:xfrm>
          <a:off x="0" y="620975"/>
          <a:ext cx="7402417" cy="495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517BE-544F-4514-9218-DEDFEE1D0573}">
      <dsp:nvSpPr>
        <dsp:cNvPr id="0" name=""/>
        <dsp:cNvSpPr/>
      </dsp:nvSpPr>
      <dsp:spPr>
        <a:xfrm>
          <a:off x="149994" y="732541"/>
          <a:ext cx="272717" cy="2727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FC981-5558-482B-B992-50C30D5158CB}">
      <dsp:nvSpPr>
        <dsp:cNvPr id="0" name=""/>
        <dsp:cNvSpPr/>
      </dsp:nvSpPr>
      <dsp:spPr>
        <a:xfrm>
          <a:off x="572706" y="620975"/>
          <a:ext cx="6829710" cy="49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7" tIns="52477" rIns="52477" bIns="52477" numCol="1" spcCol="1270" anchor="ctr" anchorCtr="0">
          <a:noAutofit/>
        </a:bodyPr>
        <a:lstStyle/>
        <a:p>
          <a:pPr marL="0" lvl="0" indent="0" algn="l" defTabSz="844550">
            <a:lnSpc>
              <a:spcPct val="100000"/>
            </a:lnSpc>
            <a:spcBef>
              <a:spcPct val="0"/>
            </a:spcBef>
            <a:spcAft>
              <a:spcPct val="35000"/>
            </a:spcAft>
            <a:buNone/>
          </a:pPr>
          <a:r>
            <a:rPr lang="en-CA" sz="1900" b="0" i="0" kern="1200"/>
            <a:t>The posted Additional Precautions sign indicates they are required</a:t>
          </a:r>
          <a:endParaRPr lang="en-US" sz="1900" kern="1200"/>
        </a:p>
      </dsp:txBody>
      <dsp:txXfrm>
        <a:off x="572706" y="620975"/>
        <a:ext cx="6829710" cy="495849"/>
      </dsp:txXfrm>
    </dsp:sp>
    <dsp:sp modelId="{8A7A07EC-C620-45C3-9208-C0C5CA18DEA5}">
      <dsp:nvSpPr>
        <dsp:cNvPr id="0" name=""/>
        <dsp:cNvSpPr/>
      </dsp:nvSpPr>
      <dsp:spPr>
        <a:xfrm>
          <a:off x="0" y="1240787"/>
          <a:ext cx="7402417" cy="495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1251D-62B3-473D-B7DD-8BF133FDC53D}">
      <dsp:nvSpPr>
        <dsp:cNvPr id="0" name=""/>
        <dsp:cNvSpPr/>
      </dsp:nvSpPr>
      <dsp:spPr>
        <a:xfrm>
          <a:off x="149994" y="1352353"/>
          <a:ext cx="272717" cy="2727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A9EE92-5C2A-47EA-BC68-A3F6295AB0B4}">
      <dsp:nvSpPr>
        <dsp:cNvPr id="0" name=""/>
        <dsp:cNvSpPr/>
      </dsp:nvSpPr>
      <dsp:spPr>
        <a:xfrm>
          <a:off x="572706" y="1240787"/>
          <a:ext cx="6829710" cy="49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7" tIns="52477" rIns="52477" bIns="52477" numCol="1" spcCol="1270" anchor="ctr" anchorCtr="0">
          <a:noAutofit/>
        </a:bodyPr>
        <a:lstStyle/>
        <a:p>
          <a:pPr marL="0" lvl="0" indent="0" algn="l" defTabSz="844550">
            <a:lnSpc>
              <a:spcPct val="100000"/>
            </a:lnSpc>
            <a:spcBef>
              <a:spcPct val="0"/>
            </a:spcBef>
            <a:spcAft>
              <a:spcPct val="35000"/>
            </a:spcAft>
            <a:buNone/>
          </a:pPr>
          <a:r>
            <a:rPr lang="en-CA" sz="1900" b="0" i="0" kern="1200"/>
            <a:t>Cleaning an item or area contaminated with blood or bodily fluids</a:t>
          </a:r>
          <a:endParaRPr lang="en-US" sz="1900" kern="1200"/>
        </a:p>
      </dsp:txBody>
      <dsp:txXfrm>
        <a:off x="572706" y="1240787"/>
        <a:ext cx="6829710" cy="495849"/>
      </dsp:txXfrm>
    </dsp:sp>
    <dsp:sp modelId="{F7232C3B-4C65-47F5-BE2D-1AB2BD33885F}">
      <dsp:nvSpPr>
        <dsp:cNvPr id="0" name=""/>
        <dsp:cNvSpPr/>
      </dsp:nvSpPr>
      <dsp:spPr>
        <a:xfrm>
          <a:off x="0" y="1860599"/>
          <a:ext cx="7402417" cy="495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624B7-1C0E-49C3-B9CA-AE5F9E97F520}">
      <dsp:nvSpPr>
        <dsp:cNvPr id="0" name=""/>
        <dsp:cNvSpPr/>
      </dsp:nvSpPr>
      <dsp:spPr>
        <a:xfrm>
          <a:off x="149994" y="1972165"/>
          <a:ext cx="272717" cy="2727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1A909A-91DE-42D5-A5C4-1D3047BE4099}">
      <dsp:nvSpPr>
        <dsp:cNvPr id="0" name=""/>
        <dsp:cNvSpPr/>
      </dsp:nvSpPr>
      <dsp:spPr>
        <a:xfrm>
          <a:off x="572706" y="1860599"/>
          <a:ext cx="6829710" cy="49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7" tIns="52477" rIns="52477" bIns="52477" numCol="1" spcCol="1270" anchor="ctr" anchorCtr="0">
          <a:noAutofit/>
        </a:bodyPr>
        <a:lstStyle/>
        <a:p>
          <a:pPr marL="0" lvl="0" indent="0" algn="l" defTabSz="844550">
            <a:lnSpc>
              <a:spcPct val="100000"/>
            </a:lnSpc>
            <a:spcBef>
              <a:spcPct val="0"/>
            </a:spcBef>
            <a:spcAft>
              <a:spcPct val="35000"/>
            </a:spcAft>
            <a:buNone/>
          </a:pPr>
          <a:r>
            <a:rPr lang="en-CA" sz="1900" b="0" i="0" kern="1200"/>
            <a:t>Handling garbage</a:t>
          </a:r>
          <a:endParaRPr lang="en-US" sz="1900" kern="1200"/>
        </a:p>
      </dsp:txBody>
      <dsp:txXfrm>
        <a:off x="572706" y="1860599"/>
        <a:ext cx="6829710" cy="495849"/>
      </dsp:txXfrm>
    </dsp:sp>
    <dsp:sp modelId="{B6D3AD8F-357E-4DB4-94EA-3D73D327C777}">
      <dsp:nvSpPr>
        <dsp:cNvPr id="0" name=""/>
        <dsp:cNvSpPr/>
      </dsp:nvSpPr>
      <dsp:spPr>
        <a:xfrm>
          <a:off x="0" y="2480411"/>
          <a:ext cx="7402417" cy="495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614051-B449-4E84-A00B-03BAC4133A85}">
      <dsp:nvSpPr>
        <dsp:cNvPr id="0" name=""/>
        <dsp:cNvSpPr/>
      </dsp:nvSpPr>
      <dsp:spPr>
        <a:xfrm>
          <a:off x="149994" y="2591977"/>
          <a:ext cx="272717" cy="2727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5CAC06-A571-48A5-B3EF-5805F19F85A2}">
      <dsp:nvSpPr>
        <dsp:cNvPr id="0" name=""/>
        <dsp:cNvSpPr/>
      </dsp:nvSpPr>
      <dsp:spPr>
        <a:xfrm>
          <a:off x="572706" y="2480411"/>
          <a:ext cx="6829710" cy="49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7" tIns="52477" rIns="52477" bIns="52477" numCol="1" spcCol="1270" anchor="ctr" anchorCtr="0">
          <a:noAutofit/>
        </a:bodyPr>
        <a:lstStyle/>
        <a:p>
          <a:pPr marL="0" lvl="0" indent="0" algn="l" defTabSz="844550">
            <a:lnSpc>
              <a:spcPct val="100000"/>
            </a:lnSpc>
            <a:spcBef>
              <a:spcPct val="0"/>
            </a:spcBef>
            <a:spcAft>
              <a:spcPct val="35000"/>
            </a:spcAft>
            <a:buNone/>
          </a:pPr>
          <a:r>
            <a:rPr lang="en-CA" sz="1900" b="0" i="0" kern="1200"/>
            <a:t>Handling soiled linen</a:t>
          </a:r>
          <a:endParaRPr lang="en-US" sz="1900" kern="1200"/>
        </a:p>
      </dsp:txBody>
      <dsp:txXfrm>
        <a:off x="572706" y="2480411"/>
        <a:ext cx="6829710" cy="495849"/>
      </dsp:txXfrm>
    </dsp:sp>
    <dsp:sp modelId="{64377D5B-AA2B-419A-8D4C-D54C247E3DB7}">
      <dsp:nvSpPr>
        <dsp:cNvPr id="0" name=""/>
        <dsp:cNvSpPr/>
      </dsp:nvSpPr>
      <dsp:spPr>
        <a:xfrm>
          <a:off x="0" y="3100223"/>
          <a:ext cx="7402417" cy="49584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3E1F3B-9099-4B30-BC29-0A7BB448ED33}">
      <dsp:nvSpPr>
        <dsp:cNvPr id="0" name=""/>
        <dsp:cNvSpPr/>
      </dsp:nvSpPr>
      <dsp:spPr>
        <a:xfrm>
          <a:off x="149994" y="3211789"/>
          <a:ext cx="272717" cy="2727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20133C-4B4C-41CF-920C-AAF98F664CDA}">
      <dsp:nvSpPr>
        <dsp:cNvPr id="0" name=""/>
        <dsp:cNvSpPr/>
      </dsp:nvSpPr>
      <dsp:spPr>
        <a:xfrm>
          <a:off x="572706" y="3100223"/>
          <a:ext cx="6829710" cy="495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477" tIns="52477" rIns="52477" bIns="52477" numCol="1" spcCol="1270" anchor="ctr" anchorCtr="0">
          <a:noAutofit/>
        </a:bodyPr>
        <a:lstStyle/>
        <a:p>
          <a:pPr marL="0" lvl="0" indent="0" algn="l" defTabSz="844550">
            <a:lnSpc>
              <a:spcPct val="100000"/>
            </a:lnSpc>
            <a:spcBef>
              <a:spcPct val="0"/>
            </a:spcBef>
            <a:spcAft>
              <a:spcPct val="35000"/>
            </a:spcAft>
            <a:buNone/>
          </a:pPr>
          <a:r>
            <a:rPr lang="en-CA" sz="1900" b="0" i="0" kern="1200"/>
            <a:t>You have an open wound or non-intact skin </a:t>
          </a:r>
          <a:endParaRPr lang="en-US" sz="1900" kern="1200"/>
        </a:p>
      </dsp:txBody>
      <dsp:txXfrm>
        <a:off x="572706" y="3100223"/>
        <a:ext cx="6829710" cy="4958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62852-B510-43E1-AC80-415822B41E7A}">
      <dsp:nvSpPr>
        <dsp:cNvPr id="0" name=""/>
        <dsp:cNvSpPr/>
      </dsp:nvSpPr>
      <dsp:spPr>
        <a:xfrm>
          <a:off x="0" y="162803"/>
          <a:ext cx="3866920" cy="1649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Wear a single pair of vinyl or nitrile medical exam gloves when</a:t>
          </a:r>
          <a:endParaRPr lang="en-CA" sz="3000" kern="1200"/>
        </a:p>
      </dsp:txBody>
      <dsp:txXfrm>
        <a:off x="80532" y="243335"/>
        <a:ext cx="3705856" cy="14886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E58A-AB90-4E0D-9D7C-4697B9BCAD2E}">
      <dsp:nvSpPr>
        <dsp:cNvPr id="0" name=""/>
        <dsp:cNvSpPr/>
      </dsp:nvSpPr>
      <dsp:spPr>
        <a:xfrm>
          <a:off x="0" y="1463"/>
          <a:ext cx="10515600" cy="7417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BD807-1849-4647-87E7-E7F75BE2929E}">
      <dsp:nvSpPr>
        <dsp:cNvPr id="0" name=""/>
        <dsp:cNvSpPr/>
      </dsp:nvSpPr>
      <dsp:spPr>
        <a:xfrm>
          <a:off x="224389" y="168364"/>
          <a:ext cx="407980" cy="407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67AACF-9C17-44C0-B04C-F798E869ADCA}">
      <dsp:nvSpPr>
        <dsp:cNvPr id="0" name=""/>
        <dsp:cNvSpPr/>
      </dsp:nvSpPr>
      <dsp:spPr>
        <a:xfrm>
          <a:off x="856758" y="1463"/>
          <a:ext cx="9658841" cy="7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05" tIns="78505" rIns="78505" bIns="78505" numCol="1" spcCol="1270" anchor="ctr" anchorCtr="0">
          <a:noAutofit/>
        </a:bodyPr>
        <a:lstStyle/>
        <a:p>
          <a:pPr marL="0" lvl="0" indent="0" algn="l" defTabSz="800100">
            <a:lnSpc>
              <a:spcPct val="100000"/>
            </a:lnSpc>
            <a:spcBef>
              <a:spcPct val="0"/>
            </a:spcBef>
            <a:spcAft>
              <a:spcPct val="35000"/>
            </a:spcAft>
            <a:buNone/>
          </a:pPr>
          <a:r>
            <a:rPr lang="en-CA" sz="1800" kern="1200"/>
            <a:t>Handling clean items or supplies</a:t>
          </a:r>
          <a:endParaRPr lang="en-US" sz="1800" kern="1200"/>
        </a:p>
      </dsp:txBody>
      <dsp:txXfrm>
        <a:off x="856758" y="1463"/>
        <a:ext cx="9658841" cy="741781"/>
      </dsp:txXfrm>
    </dsp:sp>
    <dsp:sp modelId="{F4E6C396-24E5-4737-BFEA-737722C0D81E}">
      <dsp:nvSpPr>
        <dsp:cNvPr id="0" name=""/>
        <dsp:cNvSpPr/>
      </dsp:nvSpPr>
      <dsp:spPr>
        <a:xfrm>
          <a:off x="0" y="928690"/>
          <a:ext cx="10515600" cy="7417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AC7D9C-6037-4EA1-9455-948F8593FBDC}">
      <dsp:nvSpPr>
        <dsp:cNvPr id="0" name=""/>
        <dsp:cNvSpPr/>
      </dsp:nvSpPr>
      <dsp:spPr>
        <a:xfrm>
          <a:off x="224389" y="1095591"/>
          <a:ext cx="407980" cy="4079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F27FD-32C1-4FE6-AFE8-D753A940B851}">
      <dsp:nvSpPr>
        <dsp:cNvPr id="0" name=""/>
        <dsp:cNvSpPr/>
      </dsp:nvSpPr>
      <dsp:spPr>
        <a:xfrm>
          <a:off x="856758" y="928690"/>
          <a:ext cx="9658841" cy="7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05" tIns="78505" rIns="78505" bIns="78505" numCol="1" spcCol="1270" anchor="ctr" anchorCtr="0">
          <a:noAutofit/>
        </a:bodyPr>
        <a:lstStyle/>
        <a:p>
          <a:pPr marL="0" lvl="0" indent="0" algn="l" defTabSz="800100">
            <a:lnSpc>
              <a:spcPct val="100000"/>
            </a:lnSpc>
            <a:spcBef>
              <a:spcPct val="0"/>
            </a:spcBef>
            <a:spcAft>
              <a:spcPct val="35000"/>
            </a:spcAft>
            <a:buNone/>
          </a:pPr>
          <a:r>
            <a:rPr lang="en-CA" sz="1800" kern="1200"/>
            <a:t>Operating tools and equipment that would not have blood or bodily fluids on it (brooms, scrubbers)</a:t>
          </a:r>
          <a:endParaRPr lang="en-US" sz="1800" kern="1200"/>
        </a:p>
      </dsp:txBody>
      <dsp:txXfrm>
        <a:off x="856758" y="928690"/>
        <a:ext cx="9658841" cy="741781"/>
      </dsp:txXfrm>
    </dsp:sp>
    <dsp:sp modelId="{AB180FED-86D1-437D-95FD-DAE03DE3580C}">
      <dsp:nvSpPr>
        <dsp:cNvPr id="0" name=""/>
        <dsp:cNvSpPr/>
      </dsp:nvSpPr>
      <dsp:spPr>
        <a:xfrm>
          <a:off x="0" y="1855918"/>
          <a:ext cx="10515600" cy="7417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C3B25-CEB9-46BC-BA51-C301C747924B}">
      <dsp:nvSpPr>
        <dsp:cNvPr id="0" name=""/>
        <dsp:cNvSpPr/>
      </dsp:nvSpPr>
      <dsp:spPr>
        <a:xfrm>
          <a:off x="224389" y="2022819"/>
          <a:ext cx="407980" cy="4079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69674D-AF43-41BE-962B-AA3DE6158583}">
      <dsp:nvSpPr>
        <dsp:cNvPr id="0" name=""/>
        <dsp:cNvSpPr/>
      </dsp:nvSpPr>
      <dsp:spPr>
        <a:xfrm>
          <a:off x="856758" y="1855918"/>
          <a:ext cx="9658841" cy="7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05" tIns="78505" rIns="78505" bIns="78505" numCol="1" spcCol="1270" anchor="ctr" anchorCtr="0">
          <a:noAutofit/>
        </a:bodyPr>
        <a:lstStyle/>
        <a:p>
          <a:pPr marL="0" lvl="0" indent="0" algn="l" defTabSz="800100">
            <a:lnSpc>
              <a:spcPct val="100000"/>
            </a:lnSpc>
            <a:spcBef>
              <a:spcPct val="0"/>
            </a:spcBef>
            <a:spcAft>
              <a:spcPct val="35000"/>
            </a:spcAft>
            <a:buNone/>
          </a:pPr>
          <a:r>
            <a:rPr lang="en-CA" sz="1800" kern="1200"/>
            <a:t>Moving about the building</a:t>
          </a:r>
          <a:endParaRPr lang="en-US" sz="1800" kern="1200"/>
        </a:p>
      </dsp:txBody>
      <dsp:txXfrm>
        <a:off x="856758" y="1855918"/>
        <a:ext cx="9658841" cy="741781"/>
      </dsp:txXfrm>
    </dsp:sp>
    <dsp:sp modelId="{9CAF2494-7287-4084-976A-ECC7CD2591B6}">
      <dsp:nvSpPr>
        <dsp:cNvPr id="0" name=""/>
        <dsp:cNvSpPr/>
      </dsp:nvSpPr>
      <dsp:spPr>
        <a:xfrm>
          <a:off x="0" y="2783145"/>
          <a:ext cx="10515600" cy="7417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E95553-15C8-4FBC-A5D6-93D38FB8801E}">
      <dsp:nvSpPr>
        <dsp:cNvPr id="0" name=""/>
        <dsp:cNvSpPr/>
      </dsp:nvSpPr>
      <dsp:spPr>
        <a:xfrm>
          <a:off x="224389" y="2950046"/>
          <a:ext cx="407980" cy="4079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938417-373A-40C0-AD16-D18DDBBDD286}">
      <dsp:nvSpPr>
        <dsp:cNvPr id="0" name=""/>
        <dsp:cNvSpPr/>
      </dsp:nvSpPr>
      <dsp:spPr>
        <a:xfrm>
          <a:off x="856758" y="2783145"/>
          <a:ext cx="9658841" cy="741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05" tIns="78505" rIns="78505" bIns="78505" numCol="1" spcCol="1270" anchor="ctr" anchorCtr="0">
          <a:noAutofit/>
        </a:bodyPr>
        <a:lstStyle/>
        <a:p>
          <a:pPr marL="0" lvl="0" indent="0" algn="l" defTabSz="800100">
            <a:lnSpc>
              <a:spcPct val="100000"/>
            </a:lnSpc>
            <a:spcBef>
              <a:spcPct val="0"/>
            </a:spcBef>
            <a:spcAft>
              <a:spcPct val="35000"/>
            </a:spcAft>
            <a:buNone/>
          </a:pPr>
          <a:r>
            <a:rPr lang="en-CA" sz="1800" kern="1200"/>
            <a:t>Making a clean bed </a:t>
          </a:r>
          <a:endParaRPr lang="en-US" sz="1800" kern="1200"/>
        </a:p>
      </dsp:txBody>
      <dsp:txXfrm>
        <a:off x="856758" y="2783145"/>
        <a:ext cx="9658841" cy="7417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8A0E5-FA4D-4FF5-AAB4-10047A455A84}">
      <dsp:nvSpPr>
        <dsp:cNvPr id="0" name=""/>
        <dsp:cNvSpPr/>
      </dsp:nvSpPr>
      <dsp:spPr>
        <a:xfrm>
          <a:off x="0" y="2320866"/>
          <a:ext cx="4384432" cy="76176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prstClr val="white"/>
              </a:solidFill>
              <a:latin typeface="Calibri" panose="020F0502020204030204"/>
              <a:ea typeface="+mn-ea"/>
              <a:cs typeface="+mn-cs"/>
            </a:rPr>
            <a:t>REMOVE</a:t>
          </a:r>
          <a:r>
            <a:rPr lang="en-US" sz="2000" kern="1200"/>
            <a:t> Gloves and perform Hand Hygiene</a:t>
          </a:r>
          <a:endParaRPr lang="en-CA" sz="2000" kern="1200"/>
        </a:p>
      </dsp:txBody>
      <dsp:txXfrm>
        <a:off x="0" y="2320866"/>
        <a:ext cx="4384432" cy="761760"/>
      </dsp:txXfrm>
    </dsp:sp>
    <dsp:sp modelId="{DFF017E6-5081-45F9-BF2A-11F244AC4249}">
      <dsp:nvSpPr>
        <dsp:cNvPr id="0" name=""/>
        <dsp:cNvSpPr/>
      </dsp:nvSpPr>
      <dsp:spPr>
        <a:xfrm rot="10800000">
          <a:off x="0" y="1160705"/>
          <a:ext cx="4384432" cy="1171586"/>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Second: Clean bathroom</a:t>
          </a:r>
          <a:endParaRPr lang="en-CA" sz="2700" kern="1200"/>
        </a:p>
      </dsp:txBody>
      <dsp:txXfrm rot="10800000">
        <a:off x="0" y="1160705"/>
        <a:ext cx="4384432" cy="761261"/>
      </dsp:txXfrm>
    </dsp:sp>
    <dsp:sp modelId="{CF5CFA04-DD85-4604-8C6E-634F89551285}">
      <dsp:nvSpPr>
        <dsp:cNvPr id="0" name=""/>
        <dsp:cNvSpPr/>
      </dsp:nvSpPr>
      <dsp:spPr>
        <a:xfrm rot="10800000">
          <a:off x="0" y="544"/>
          <a:ext cx="4384432" cy="1171586"/>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First: Clean bed space</a:t>
          </a:r>
          <a:endParaRPr lang="en-CA" sz="2700" kern="1200"/>
        </a:p>
      </dsp:txBody>
      <dsp:txXfrm rot="10800000">
        <a:off x="0" y="544"/>
        <a:ext cx="4384432" cy="761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DA567-7D99-4CE8-BB25-5431D36B98B4}">
      <dsp:nvSpPr>
        <dsp:cNvPr id="0" name=""/>
        <dsp:cNvSpPr/>
      </dsp:nvSpPr>
      <dsp:spPr>
        <a:xfrm>
          <a:off x="3080" y="174559"/>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b="0" i="0" kern="1200"/>
            <a:t>Chain of Infection</a:t>
          </a:r>
          <a:endParaRPr lang="en-US" sz="2600" kern="1200"/>
        </a:p>
      </dsp:txBody>
      <dsp:txXfrm>
        <a:off x="3080" y="174559"/>
        <a:ext cx="2444055" cy="1466433"/>
      </dsp:txXfrm>
    </dsp:sp>
    <dsp:sp modelId="{C1C7265F-8D58-44D7-872D-CB15AAB37B92}">
      <dsp:nvSpPr>
        <dsp:cNvPr id="0" name=""/>
        <dsp:cNvSpPr/>
      </dsp:nvSpPr>
      <dsp:spPr>
        <a:xfrm>
          <a:off x="2691541" y="174559"/>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a:t>Routine Practices</a:t>
          </a:r>
        </a:p>
        <a:p>
          <a:pPr marL="0" lvl="0" indent="0" algn="ctr" defTabSz="889000">
            <a:lnSpc>
              <a:spcPct val="90000"/>
            </a:lnSpc>
            <a:spcBef>
              <a:spcPct val="0"/>
            </a:spcBef>
            <a:spcAft>
              <a:spcPct val="35000"/>
            </a:spcAft>
            <a:buNone/>
          </a:pPr>
          <a:r>
            <a:rPr lang="en-CA" sz="1200" b="0" i="0" kern="1200"/>
            <a:t>&amp;</a:t>
          </a:r>
        </a:p>
        <a:p>
          <a:pPr marL="0" lvl="0" indent="0" algn="ctr" defTabSz="889000">
            <a:lnSpc>
              <a:spcPct val="90000"/>
            </a:lnSpc>
            <a:spcBef>
              <a:spcPct val="0"/>
            </a:spcBef>
            <a:spcAft>
              <a:spcPct val="35000"/>
            </a:spcAft>
            <a:buNone/>
          </a:pPr>
          <a:r>
            <a:rPr lang="en-CA" sz="2000" b="0" i="0" kern="1200"/>
            <a:t>Point of Care Risk Assessment</a:t>
          </a:r>
          <a:endParaRPr lang="en-US" sz="2000" kern="1200"/>
        </a:p>
      </dsp:txBody>
      <dsp:txXfrm>
        <a:off x="2691541" y="174559"/>
        <a:ext cx="2444055" cy="1466433"/>
      </dsp:txXfrm>
    </dsp:sp>
    <dsp:sp modelId="{D813503D-FD15-40FB-BF6E-D2912E97E58E}">
      <dsp:nvSpPr>
        <dsp:cNvPr id="0" name=""/>
        <dsp:cNvSpPr/>
      </dsp:nvSpPr>
      <dsp:spPr>
        <a:xfrm>
          <a:off x="5380002" y="174559"/>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Hand Hygiene</a:t>
          </a:r>
        </a:p>
      </dsp:txBody>
      <dsp:txXfrm>
        <a:off x="5380002" y="174559"/>
        <a:ext cx="2444055" cy="1466433"/>
      </dsp:txXfrm>
    </dsp:sp>
    <dsp:sp modelId="{DB0305DA-F2AC-4831-B954-560976453429}">
      <dsp:nvSpPr>
        <dsp:cNvPr id="0" name=""/>
        <dsp:cNvSpPr/>
      </dsp:nvSpPr>
      <dsp:spPr>
        <a:xfrm>
          <a:off x="8068463" y="174559"/>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b="0" i="0" kern="1200"/>
            <a:t>Personal Protective Equipment (PPE)</a:t>
          </a:r>
          <a:endParaRPr lang="en-US" sz="2600" kern="1200"/>
        </a:p>
      </dsp:txBody>
      <dsp:txXfrm>
        <a:off x="8068463" y="174559"/>
        <a:ext cx="2444055" cy="1466433"/>
      </dsp:txXfrm>
    </dsp:sp>
    <dsp:sp modelId="{D8CA9A90-3F6B-49AB-AD04-BA3E1013AD97}">
      <dsp:nvSpPr>
        <dsp:cNvPr id="0" name=""/>
        <dsp:cNvSpPr/>
      </dsp:nvSpPr>
      <dsp:spPr>
        <a:xfrm>
          <a:off x="1" y="1854573"/>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Cleaning and Disinfection</a:t>
          </a:r>
        </a:p>
      </dsp:txBody>
      <dsp:txXfrm>
        <a:off x="1" y="1854573"/>
        <a:ext cx="2444055" cy="1466433"/>
      </dsp:txXfrm>
    </dsp:sp>
    <dsp:sp modelId="{9604E396-441E-4B64-A9DA-F45E557DD428}">
      <dsp:nvSpPr>
        <dsp:cNvPr id="0" name=""/>
        <dsp:cNvSpPr/>
      </dsp:nvSpPr>
      <dsp:spPr>
        <a:xfrm>
          <a:off x="2691541" y="1885398"/>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Additional Precautions</a:t>
          </a:r>
        </a:p>
      </dsp:txBody>
      <dsp:txXfrm>
        <a:off x="2691541" y="1885398"/>
        <a:ext cx="2444055" cy="1466433"/>
      </dsp:txXfrm>
    </dsp:sp>
    <dsp:sp modelId="{37E82F40-2194-4AE5-9A8E-A5F640884AF6}">
      <dsp:nvSpPr>
        <dsp:cNvPr id="0" name=""/>
        <dsp:cNvSpPr/>
      </dsp:nvSpPr>
      <dsp:spPr>
        <a:xfrm>
          <a:off x="5380002" y="1885398"/>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b="0" i="0" kern="1200"/>
            <a:t>Donning and Doffing</a:t>
          </a:r>
          <a:endParaRPr lang="en-US" sz="2600" kern="1200"/>
        </a:p>
      </dsp:txBody>
      <dsp:txXfrm>
        <a:off x="5380002" y="1885398"/>
        <a:ext cx="2444055" cy="1466433"/>
      </dsp:txXfrm>
    </dsp:sp>
    <dsp:sp modelId="{5F4DE3A2-5E5E-4E41-992A-E8A83CBC1CD2}">
      <dsp:nvSpPr>
        <dsp:cNvPr id="0" name=""/>
        <dsp:cNvSpPr/>
      </dsp:nvSpPr>
      <dsp:spPr>
        <a:xfrm>
          <a:off x="8068463" y="1885398"/>
          <a:ext cx="2444055" cy="1466433"/>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b="0" i="0" kern="1200"/>
            <a:t>IPAC Resources</a:t>
          </a:r>
          <a:endParaRPr lang="en-US" sz="2600" kern="1200"/>
        </a:p>
      </dsp:txBody>
      <dsp:txXfrm>
        <a:off x="8068463" y="1885398"/>
        <a:ext cx="2444055" cy="146643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6D107-1019-4278-9B4F-4E5D0F129064}">
      <dsp:nvSpPr>
        <dsp:cNvPr id="0" name=""/>
        <dsp:cNvSpPr/>
      </dsp:nvSpPr>
      <dsp:spPr>
        <a:xfrm>
          <a:off x="1584430" y="870666"/>
          <a:ext cx="2965913" cy="152179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CA" sz="2400" kern="1200"/>
            <a:t>Hand Hygiene is done</a:t>
          </a:r>
          <a:r>
            <a:rPr lang="en-CA" sz="2400" kern="1200">
              <a:latin typeface="Calibri Light" panose="020F0302020204030204"/>
            </a:rPr>
            <a:t> before and after</a:t>
          </a:r>
          <a:r>
            <a:rPr lang="en-CA" sz="2400" kern="1200"/>
            <a:t> </a:t>
          </a:r>
          <a:r>
            <a:rPr lang="en-CA" sz="2400" kern="1200">
              <a:latin typeface="Calibri Light" panose="020F0302020204030204"/>
            </a:rPr>
            <a:t>cleaning of each</a:t>
          </a:r>
          <a:r>
            <a:rPr lang="en-CA" sz="2400" kern="1200"/>
            <a:t> bed space</a:t>
          </a:r>
        </a:p>
      </dsp:txBody>
      <dsp:txXfrm>
        <a:off x="1629002" y="915238"/>
        <a:ext cx="2535567" cy="1432646"/>
      </dsp:txXfrm>
    </dsp:sp>
    <dsp:sp modelId="{EE4B806B-48CE-4B09-A98F-5C6C615ABCAE}">
      <dsp:nvSpPr>
        <dsp:cNvPr id="0" name=""/>
        <dsp:cNvSpPr/>
      </dsp:nvSpPr>
      <dsp:spPr>
        <a:xfrm>
          <a:off x="8845037" y="890562"/>
          <a:ext cx="2748599" cy="156706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Gloves are removed and Hand Hygiene is performed before cleaning</a:t>
          </a:r>
          <a:r>
            <a:rPr lang="en-US" sz="1800" b="0" i="0" kern="1200" baseline="0"/>
            <a:t> the bathroom</a:t>
          </a:r>
          <a:endParaRPr lang="en-CA" sz="1800" kern="1200"/>
        </a:p>
      </dsp:txBody>
      <dsp:txXfrm>
        <a:off x="8890935" y="936460"/>
        <a:ext cx="1960955" cy="1475272"/>
      </dsp:txXfrm>
    </dsp:sp>
    <dsp:sp modelId="{461544D6-4DDD-4537-A339-1E91E41C63F5}">
      <dsp:nvSpPr>
        <dsp:cNvPr id="0" name=""/>
        <dsp:cNvSpPr/>
      </dsp:nvSpPr>
      <dsp:spPr>
        <a:xfrm rot="16200000">
          <a:off x="5988398" y="935794"/>
          <a:ext cx="1117035" cy="150015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CA" sz="3500" kern="1200"/>
        </a:p>
      </dsp:txBody>
      <dsp:txXfrm>
        <a:off x="6101498" y="1074027"/>
        <a:ext cx="614369" cy="122368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68C4B-EED1-451B-A1D4-D2F23F73E497}">
      <dsp:nvSpPr>
        <dsp:cNvPr id="0" name=""/>
        <dsp:cNvSpPr/>
      </dsp:nvSpPr>
      <dsp:spPr>
        <a:xfrm>
          <a:off x="0" y="3388581"/>
          <a:ext cx="5684704" cy="74133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rPr>
            <a:t>Do not re-use gowns </a:t>
          </a:r>
          <a:endParaRPr lang="en-CA" sz="1700" kern="1200">
            <a:solidFill>
              <a:schemeClr val="tx1"/>
            </a:solidFill>
          </a:endParaRPr>
        </a:p>
      </dsp:txBody>
      <dsp:txXfrm>
        <a:off x="0" y="3388581"/>
        <a:ext cx="5684704" cy="741338"/>
      </dsp:txXfrm>
    </dsp:sp>
    <dsp:sp modelId="{4B794A74-3917-479F-AFB1-4045C14A11ED}">
      <dsp:nvSpPr>
        <dsp:cNvPr id="0" name=""/>
        <dsp:cNvSpPr/>
      </dsp:nvSpPr>
      <dsp:spPr>
        <a:xfrm rot="10800000">
          <a:off x="0" y="2259522"/>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rPr>
            <a:t>Do not wear gowns as a warm-up jacket</a:t>
          </a:r>
          <a:endParaRPr lang="en-CA" sz="1700" kern="1200">
            <a:solidFill>
              <a:schemeClr val="tx1"/>
            </a:solidFill>
          </a:endParaRPr>
        </a:p>
      </dsp:txBody>
      <dsp:txXfrm rot="10800000">
        <a:off x="0" y="2259522"/>
        <a:ext cx="5684704" cy="740854"/>
      </dsp:txXfrm>
    </dsp:sp>
    <dsp:sp modelId="{69CFE85F-76D4-48FA-981A-73FCFE67C58C}">
      <dsp:nvSpPr>
        <dsp:cNvPr id="0" name=""/>
        <dsp:cNvSpPr/>
      </dsp:nvSpPr>
      <dsp:spPr>
        <a:xfrm rot="10800000">
          <a:off x="0" y="1130463"/>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rPr>
            <a:t>Tie gown at neck and waist</a:t>
          </a:r>
          <a:endParaRPr lang="en-CA" sz="1700" kern="1200">
            <a:solidFill>
              <a:schemeClr val="tx1"/>
            </a:solidFill>
          </a:endParaRPr>
        </a:p>
      </dsp:txBody>
      <dsp:txXfrm rot="10800000">
        <a:off x="0" y="1130463"/>
        <a:ext cx="5684704" cy="740854"/>
      </dsp:txXfrm>
    </dsp:sp>
    <dsp:sp modelId="{86140FC2-13B6-4295-9CA6-0E170348AE57}">
      <dsp:nvSpPr>
        <dsp:cNvPr id="0" name=""/>
        <dsp:cNvSpPr/>
      </dsp:nvSpPr>
      <dsp:spPr>
        <a:xfrm rot="10800000">
          <a:off x="0" y="1404"/>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rPr>
            <a:t>Perform Hand Hygiene before donning and immediately after doffing gown</a:t>
          </a:r>
          <a:endParaRPr lang="en-CA" sz="1700" kern="1200">
            <a:solidFill>
              <a:schemeClr val="tx1"/>
            </a:solidFill>
          </a:endParaRPr>
        </a:p>
      </dsp:txBody>
      <dsp:txXfrm rot="10800000">
        <a:off x="0" y="1404"/>
        <a:ext cx="5684704" cy="7408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3DFE8-03D0-4297-93CF-BF77E084B6FC}">
      <dsp:nvSpPr>
        <dsp:cNvPr id="0" name=""/>
        <dsp:cNvSpPr/>
      </dsp:nvSpPr>
      <dsp:spPr>
        <a:xfrm rot="10800000">
          <a:off x="1865255" y="34367"/>
          <a:ext cx="4941940" cy="119128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32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Worn during activities likely to generate splashes of blood, bodily fluids or chemicals</a:t>
          </a:r>
          <a:endParaRPr lang="en-CA" sz="2400" kern="1200"/>
        </a:p>
      </dsp:txBody>
      <dsp:txXfrm rot="10800000">
        <a:off x="2163077" y="34367"/>
        <a:ext cx="4644118" cy="1191288"/>
      </dsp:txXfrm>
    </dsp:sp>
    <dsp:sp modelId="{A0AB801D-BB16-4524-A4DA-D11CC1DFF282}">
      <dsp:nvSpPr>
        <dsp:cNvPr id="0" name=""/>
        <dsp:cNvSpPr/>
      </dsp:nvSpPr>
      <dsp:spPr>
        <a:xfrm>
          <a:off x="711196" y="0"/>
          <a:ext cx="1191288" cy="1191288"/>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CFFE46-BA08-4692-8D91-16FFD1E598FF}">
      <dsp:nvSpPr>
        <dsp:cNvPr id="0" name=""/>
        <dsp:cNvSpPr/>
      </dsp:nvSpPr>
      <dsp:spPr>
        <a:xfrm rot="10800000">
          <a:off x="1865255" y="1518045"/>
          <a:ext cx="4941940" cy="119128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532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t>Additional Precaution sign is posted indicating gown should be worn</a:t>
          </a:r>
          <a:endParaRPr lang="en-CA" sz="2400" kern="1200"/>
        </a:p>
      </dsp:txBody>
      <dsp:txXfrm rot="10800000">
        <a:off x="2163077" y="1518045"/>
        <a:ext cx="4644118" cy="1191288"/>
      </dsp:txXfrm>
    </dsp:sp>
    <dsp:sp modelId="{B1AB080B-C46A-49C3-859F-5F78ECA5EB70}">
      <dsp:nvSpPr>
        <dsp:cNvPr id="0" name=""/>
        <dsp:cNvSpPr/>
      </dsp:nvSpPr>
      <dsp:spPr>
        <a:xfrm>
          <a:off x="711196" y="1461639"/>
          <a:ext cx="1191288" cy="1191288"/>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68C4B-EED1-451B-A1D4-D2F23F73E497}">
      <dsp:nvSpPr>
        <dsp:cNvPr id="0" name=""/>
        <dsp:cNvSpPr/>
      </dsp:nvSpPr>
      <dsp:spPr>
        <a:xfrm>
          <a:off x="0" y="3388581"/>
          <a:ext cx="5684704" cy="74133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0" i="0" kern="1200">
              <a:solidFill>
                <a:schemeClr val="tx1"/>
              </a:solidFill>
              <a:latin typeface="+mn-lt"/>
            </a:rPr>
            <a:t>Perform Hand Hygiene after removing mask and eye protection</a:t>
          </a:r>
          <a:endParaRPr lang="en-CA" sz="1700" kern="1200">
            <a:solidFill>
              <a:schemeClr val="tx1"/>
            </a:solidFill>
            <a:latin typeface="+mn-lt"/>
          </a:endParaRPr>
        </a:p>
      </dsp:txBody>
      <dsp:txXfrm>
        <a:off x="0" y="3388581"/>
        <a:ext cx="5684704" cy="741338"/>
      </dsp:txXfrm>
    </dsp:sp>
    <dsp:sp modelId="{4B794A74-3917-479F-AFB1-4045C14A11ED}">
      <dsp:nvSpPr>
        <dsp:cNvPr id="0" name=""/>
        <dsp:cNvSpPr/>
      </dsp:nvSpPr>
      <dsp:spPr>
        <a:xfrm rot="10800000">
          <a:off x="0" y="2259522"/>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kern="1200">
              <a:solidFill>
                <a:schemeClr val="tx1"/>
              </a:solidFill>
            </a:rPr>
            <a:t>Clean and disinfect re-useable eye protection after each use</a:t>
          </a:r>
        </a:p>
      </dsp:txBody>
      <dsp:txXfrm rot="10800000">
        <a:off x="0" y="2259522"/>
        <a:ext cx="5684704" cy="740854"/>
      </dsp:txXfrm>
    </dsp:sp>
    <dsp:sp modelId="{69CFE85F-76D4-48FA-981A-73FCFE67C58C}">
      <dsp:nvSpPr>
        <dsp:cNvPr id="0" name=""/>
        <dsp:cNvSpPr/>
      </dsp:nvSpPr>
      <dsp:spPr>
        <a:xfrm rot="10800000">
          <a:off x="0" y="1098720"/>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Prescription glasses are not sufficient to protect against splashes or droplet sprays</a:t>
          </a:r>
          <a:endParaRPr lang="en-CA" sz="1700" kern="1200">
            <a:solidFill>
              <a:schemeClr val="tx1"/>
            </a:solidFill>
          </a:endParaRPr>
        </a:p>
      </dsp:txBody>
      <dsp:txXfrm rot="10800000">
        <a:off x="0" y="1098720"/>
        <a:ext cx="5684704" cy="740854"/>
      </dsp:txXfrm>
    </dsp:sp>
    <dsp:sp modelId="{86140FC2-13B6-4295-9CA6-0E170348AE57}">
      <dsp:nvSpPr>
        <dsp:cNvPr id="0" name=""/>
        <dsp:cNvSpPr/>
      </dsp:nvSpPr>
      <dsp:spPr>
        <a:xfrm rot="10800000">
          <a:off x="0" y="1404"/>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rPr>
            <a:t>Perform Hand Hygiene before donning mask and eye protection</a:t>
          </a:r>
          <a:endParaRPr lang="en-CA" sz="1700" kern="1200">
            <a:solidFill>
              <a:schemeClr val="tx1"/>
            </a:solidFill>
          </a:endParaRPr>
        </a:p>
      </dsp:txBody>
      <dsp:txXfrm rot="10800000">
        <a:off x="0" y="1404"/>
        <a:ext cx="5684704" cy="74085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EFCA-F02D-4BFA-BBCE-1F659588D082}">
      <dsp:nvSpPr>
        <dsp:cNvPr id="0" name=""/>
        <dsp:cNvSpPr/>
      </dsp:nvSpPr>
      <dsp:spPr>
        <a:xfrm>
          <a:off x="0" y="0"/>
          <a:ext cx="4401063" cy="104480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CA" sz="1900" kern="1200">
              <a:latin typeface="+mn-lt"/>
            </a:rPr>
            <a:t>Wear facial protection to protect your mouth, nose and eyes as per PCRA (such as when there is risk of splashes)</a:t>
          </a:r>
        </a:p>
      </dsp:txBody>
      <dsp:txXfrm>
        <a:off x="51003" y="51003"/>
        <a:ext cx="4299057" cy="9428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42885-1ECE-48C1-A663-C56F160EBF2A}">
      <dsp:nvSpPr>
        <dsp:cNvPr id="0" name=""/>
        <dsp:cNvSpPr/>
      </dsp:nvSpPr>
      <dsp:spPr>
        <a:xfrm>
          <a:off x="0" y="0"/>
          <a:ext cx="4401063" cy="104900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Don mask and eye protection when the posted signage indicates it is required</a:t>
          </a:r>
        </a:p>
      </dsp:txBody>
      <dsp:txXfrm>
        <a:off x="51208" y="51208"/>
        <a:ext cx="4298647" cy="94659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68C4B-EED1-451B-A1D4-D2F23F73E497}">
      <dsp:nvSpPr>
        <dsp:cNvPr id="0" name=""/>
        <dsp:cNvSpPr/>
      </dsp:nvSpPr>
      <dsp:spPr>
        <a:xfrm>
          <a:off x="0" y="3389986"/>
          <a:ext cx="5684704" cy="741338"/>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Double bag only if leaking</a:t>
          </a:r>
          <a:endParaRPr lang="en-CA" sz="1700" kern="1200">
            <a:solidFill>
              <a:schemeClr val="tx1"/>
            </a:solidFill>
          </a:endParaRPr>
        </a:p>
      </dsp:txBody>
      <dsp:txXfrm>
        <a:off x="0" y="3389986"/>
        <a:ext cx="5684704" cy="741338"/>
      </dsp:txXfrm>
    </dsp:sp>
    <dsp:sp modelId="{4B794A74-3917-479F-AFB1-4045C14A11ED}">
      <dsp:nvSpPr>
        <dsp:cNvPr id="0" name=""/>
        <dsp:cNvSpPr/>
      </dsp:nvSpPr>
      <dsp:spPr>
        <a:xfrm rot="10800000">
          <a:off x="0" y="2259522"/>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a:solidFill>
                <a:schemeClr val="tx1"/>
              </a:solidFill>
            </a:rPr>
            <a:t>Do not overfill bags</a:t>
          </a:r>
          <a:endParaRPr lang="en-CA" sz="1700" kern="1200">
            <a:solidFill>
              <a:schemeClr val="tx1"/>
            </a:solidFill>
          </a:endParaRPr>
        </a:p>
      </dsp:txBody>
      <dsp:txXfrm rot="10800000">
        <a:off x="0" y="2259522"/>
        <a:ext cx="5684704" cy="740854"/>
      </dsp:txXfrm>
    </dsp:sp>
    <dsp:sp modelId="{69CFE85F-76D4-48FA-981A-73FCFE67C58C}">
      <dsp:nvSpPr>
        <dsp:cNvPr id="0" name=""/>
        <dsp:cNvSpPr/>
      </dsp:nvSpPr>
      <dsp:spPr>
        <a:xfrm rot="10800000">
          <a:off x="0" y="1173585"/>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Font typeface="Wingdings" panose="05000000000000000000" pitchFamily="2" charset="2"/>
            <a:buNone/>
          </a:pPr>
          <a:r>
            <a:rPr lang="en-US" sz="1700" kern="1200">
              <a:solidFill>
                <a:schemeClr val="tx1"/>
              </a:solidFill>
            </a:rPr>
            <a:t>Handle soiled/used linen with minimal agitation and place directly in linen bag without sorting</a:t>
          </a:r>
          <a:endParaRPr lang="en-CA" sz="1700" kern="1200">
            <a:solidFill>
              <a:schemeClr val="tx1"/>
            </a:solidFill>
          </a:endParaRPr>
        </a:p>
      </dsp:txBody>
      <dsp:txXfrm rot="10800000">
        <a:off x="0" y="1173585"/>
        <a:ext cx="5684704" cy="740854"/>
      </dsp:txXfrm>
    </dsp:sp>
    <dsp:sp modelId="{86140FC2-13B6-4295-9CA6-0E170348AE57}">
      <dsp:nvSpPr>
        <dsp:cNvPr id="0" name=""/>
        <dsp:cNvSpPr/>
      </dsp:nvSpPr>
      <dsp:spPr>
        <a:xfrm rot="10800000">
          <a:off x="0" y="1404"/>
          <a:ext cx="5684704" cy="1140179"/>
        </a:xfrm>
        <a:prstGeom prst="upArrowCallou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a:solidFill>
                <a:schemeClr val="tx1"/>
              </a:solidFill>
            </a:rPr>
            <a:t>Use gloves when handling soiled linen (add gown if needed)</a:t>
          </a:r>
          <a:endParaRPr lang="en-CA" sz="1700" kern="1200">
            <a:solidFill>
              <a:schemeClr val="tx1"/>
            </a:solidFill>
          </a:endParaRPr>
        </a:p>
      </dsp:txBody>
      <dsp:txXfrm rot="10800000">
        <a:off x="0" y="1404"/>
        <a:ext cx="5684704" cy="74085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D76CB-A0A4-473C-887C-5970BF88DA90}">
      <dsp:nvSpPr>
        <dsp:cNvPr id="0" name=""/>
        <dsp:cNvSpPr/>
      </dsp:nvSpPr>
      <dsp:spPr>
        <a:xfrm>
          <a:off x="847040" y="480231"/>
          <a:ext cx="667941" cy="71"/>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2D1DB-B181-4448-AEE3-677DC17F4DC9}">
      <dsp:nvSpPr>
        <dsp:cNvPr id="0" name=""/>
        <dsp:cNvSpPr/>
      </dsp:nvSpPr>
      <dsp:spPr>
        <a:xfrm>
          <a:off x="1555058" y="424105"/>
          <a:ext cx="76813" cy="144408"/>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D2E64A-E31A-47BE-AE52-DDB3A833F582}">
      <dsp:nvSpPr>
        <dsp:cNvPr id="0" name=""/>
        <dsp:cNvSpPr/>
      </dsp:nvSpPr>
      <dsp:spPr>
        <a:xfrm>
          <a:off x="445186" y="161905"/>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38432" y="255151"/>
        <a:ext cx="450230" cy="450230"/>
      </dsp:txXfrm>
    </dsp:sp>
    <dsp:sp modelId="{1C21E183-8DB7-4B6E-BBBD-93513F52D1F5}">
      <dsp:nvSpPr>
        <dsp:cNvPr id="0" name=""/>
        <dsp:cNvSpPr/>
      </dsp:nvSpPr>
      <dsp:spPr>
        <a:xfrm>
          <a:off x="12113" y="964219"/>
          <a:ext cx="1502869"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548" tIns="165100" rIns="118548" bIns="165100" numCol="1" spcCol="1270" anchor="t" anchorCtr="0">
          <a:noAutofit/>
        </a:bodyPr>
        <a:lstStyle/>
        <a:p>
          <a:pPr marL="0" lvl="0" indent="0" algn="l" defTabSz="622300">
            <a:lnSpc>
              <a:spcPct val="90000"/>
            </a:lnSpc>
            <a:spcBef>
              <a:spcPct val="0"/>
            </a:spcBef>
            <a:spcAft>
              <a:spcPct val="35000"/>
            </a:spcAft>
            <a:buNone/>
          </a:pPr>
          <a:r>
            <a:rPr lang="en-US" sz="1400" kern="1200"/>
            <a:t>Wear required</a:t>
          </a:r>
          <a:r>
            <a:rPr lang="en-US" sz="1400" kern="1200">
              <a:hlinkClick xmlns:r="http://schemas.openxmlformats.org/officeDocument/2006/relationships" r:id="rId1"/>
            </a:rPr>
            <a:t> PPE </a:t>
          </a:r>
          <a:r>
            <a:rPr lang="en-US" sz="1400" kern="1200"/>
            <a:t>to clean up spills (gloves, gown, safety goggles and face shield if splash risk) </a:t>
          </a:r>
        </a:p>
      </dsp:txBody>
      <dsp:txXfrm>
        <a:off x="12113" y="1264793"/>
        <a:ext cx="1502869" cy="1665026"/>
      </dsp:txXfrm>
    </dsp:sp>
    <dsp:sp modelId="{A509F7D2-B96D-4BEE-AD41-0E776C8F856E}">
      <dsp:nvSpPr>
        <dsp:cNvPr id="0" name=""/>
        <dsp:cNvSpPr/>
      </dsp:nvSpPr>
      <dsp:spPr>
        <a:xfrm>
          <a:off x="1681967" y="480248"/>
          <a:ext cx="150286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A7372A-3E60-4D17-9327-13E01CE41FB6}">
      <dsp:nvSpPr>
        <dsp:cNvPr id="0" name=""/>
        <dsp:cNvSpPr/>
      </dsp:nvSpPr>
      <dsp:spPr>
        <a:xfrm>
          <a:off x="3224913" y="424119"/>
          <a:ext cx="76813" cy="144424"/>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48AE72-7825-4DCF-8952-A88B842044F1}">
      <dsp:nvSpPr>
        <dsp:cNvPr id="0" name=""/>
        <dsp:cNvSpPr/>
      </dsp:nvSpPr>
      <dsp:spPr>
        <a:xfrm>
          <a:off x="2115040" y="161923"/>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208286" y="255169"/>
        <a:ext cx="450230" cy="450230"/>
      </dsp:txXfrm>
    </dsp:sp>
    <dsp:sp modelId="{C013D360-10F8-4821-AE66-63F82D3CEDD5}">
      <dsp:nvSpPr>
        <dsp:cNvPr id="0" name=""/>
        <dsp:cNvSpPr/>
      </dsp:nvSpPr>
      <dsp:spPr>
        <a:xfrm>
          <a:off x="1681967" y="964263"/>
          <a:ext cx="1502869"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548" tIns="165100" rIns="118548" bIns="165100" numCol="1" spcCol="1270" anchor="t" anchorCtr="0">
          <a:noAutofit/>
        </a:bodyPr>
        <a:lstStyle/>
        <a:p>
          <a:pPr marL="0" lvl="0" indent="0" algn="l" defTabSz="622300">
            <a:lnSpc>
              <a:spcPct val="90000"/>
            </a:lnSpc>
            <a:spcBef>
              <a:spcPct val="0"/>
            </a:spcBef>
            <a:spcAft>
              <a:spcPct val="35000"/>
            </a:spcAft>
            <a:buNone/>
          </a:pPr>
          <a:r>
            <a:rPr lang="en-US" sz="1400" b="1" kern="1200" baseline="0"/>
            <a:t>Clean</a:t>
          </a:r>
          <a:r>
            <a:rPr lang="en-US" sz="1400" kern="1200" baseline="0"/>
            <a:t> the area: gross soil must be removed prior to cleaning and disinfecting.</a:t>
          </a:r>
        </a:p>
      </dsp:txBody>
      <dsp:txXfrm>
        <a:off x="1681967" y="1264837"/>
        <a:ext cx="1502869" cy="1665026"/>
      </dsp:txXfrm>
    </dsp:sp>
    <dsp:sp modelId="{60868B13-705F-445C-8306-9F18525C321D}">
      <dsp:nvSpPr>
        <dsp:cNvPr id="0" name=""/>
        <dsp:cNvSpPr/>
      </dsp:nvSpPr>
      <dsp:spPr>
        <a:xfrm>
          <a:off x="3351822" y="480248"/>
          <a:ext cx="150286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579457-B148-464A-9532-1FF1E62E6A0B}">
      <dsp:nvSpPr>
        <dsp:cNvPr id="0" name=""/>
        <dsp:cNvSpPr/>
      </dsp:nvSpPr>
      <dsp:spPr>
        <a:xfrm>
          <a:off x="4894767" y="424119"/>
          <a:ext cx="76813" cy="144424"/>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1EFEC4-F0B4-4CEE-8BCD-CAEE11A5531E}">
      <dsp:nvSpPr>
        <dsp:cNvPr id="0" name=""/>
        <dsp:cNvSpPr/>
      </dsp:nvSpPr>
      <dsp:spPr>
        <a:xfrm>
          <a:off x="3784895" y="161923"/>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878141" y="255169"/>
        <a:ext cx="450230" cy="450230"/>
      </dsp:txXfrm>
    </dsp:sp>
    <dsp:sp modelId="{0C8F10BF-2AF1-471B-91D6-3D6412BBAFB6}">
      <dsp:nvSpPr>
        <dsp:cNvPr id="0" name=""/>
        <dsp:cNvSpPr/>
      </dsp:nvSpPr>
      <dsp:spPr>
        <a:xfrm>
          <a:off x="3351822" y="964263"/>
          <a:ext cx="1502869"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548" tIns="165100" rIns="118548" bIns="165100" numCol="1" spcCol="1270" anchor="t" anchorCtr="0">
          <a:noAutofit/>
        </a:bodyPr>
        <a:lstStyle/>
        <a:p>
          <a:pPr marL="0" lvl="0" indent="0" algn="l" defTabSz="622300">
            <a:lnSpc>
              <a:spcPct val="90000"/>
            </a:lnSpc>
            <a:spcBef>
              <a:spcPct val="0"/>
            </a:spcBef>
            <a:spcAft>
              <a:spcPct val="35000"/>
            </a:spcAft>
            <a:buNone/>
          </a:pPr>
          <a:r>
            <a:rPr lang="en-US" sz="1400" kern="1200"/>
            <a:t>Use paper towels for small spills, mop for large spills.</a:t>
          </a:r>
        </a:p>
      </dsp:txBody>
      <dsp:txXfrm>
        <a:off x="3351822" y="1264837"/>
        <a:ext cx="1502869" cy="1665026"/>
      </dsp:txXfrm>
    </dsp:sp>
    <dsp:sp modelId="{1C2F3C9E-9371-49D3-9979-75B0ACA113D2}">
      <dsp:nvSpPr>
        <dsp:cNvPr id="0" name=""/>
        <dsp:cNvSpPr/>
      </dsp:nvSpPr>
      <dsp:spPr>
        <a:xfrm>
          <a:off x="5021676" y="480248"/>
          <a:ext cx="150286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848A84-C1FE-4CE7-B25F-84D532613291}">
      <dsp:nvSpPr>
        <dsp:cNvPr id="0" name=""/>
        <dsp:cNvSpPr/>
      </dsp:nvSpPr>
      <dsp:spPr>
        <a:xfrm>
          <a:off x="6564622" y="424119"/>
          <a:ext cx="76813" cy="144424"/>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539D37-515A-4BF6-AC43-BF8E99D1E049}">
      <dsp:nvSpPr>
        <dsp:cNvPr id="0" name=""/>
        <dsp:cNvSpPr/>
      </dsp:nvSpPr>
      <dsp:spPr>
        <a:xfrm>
          <a:off x="5454750" y="161923"/>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547996" y="255169"/>
        <a:ext cx="450230" cy="450230"/>
      </dsp:txXfrm>
    </dsp:sp>
    <dsp:sp modelId="{FAE3BF71-FA21-4E1B-BD33-3CD9A95C95DD}">
      <dsp:nvSpPr>
        <dsp:cNvPr id="0" name=""/>
        <dsp:cNvSpPr/>
      </dsp:nvSpPr>
      <dsp:spPr>
        <a:xfrm>
          <a:off x="5021676" y="964263"/>
          <a:ext cx="1502869"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548" tIns="165100" rIns="118548" bIns="165100" numCol="1" spcCol="1270" anchor="t" anchorCtr="0">
          <a:noAutofit/>
        </a:bodyPr>
        <a:lstStyle/>
        <a:p>
          <a:pPr marL="0" lvl="0" indent="0" algn="l" defTabSz="622300">
            <a:lnSpc>
              <a:spcPct val="90000"/>
            </a:lnSpc>
            <a:spcBef>
              <a:spcPct val="0"/>
            </a:spcBef>
            <a:spcAft>
              <a:spcPct val="35000"/>
            </a:spcAft>
            <a:buNone/>
          </a:pPr>
          <a:r>
            <a:rPr lang="en-US" sz="1400" kern="1200"/>
            <a:t>Used paper towels should be placed in biohazardous waste container</a:t>
          </a:r>
        </a:p>
      </dsp:txBody>
      <dsp:txXfrm>
        <a:off x="5021676" y="1264837"/>
        <a:ext cx="1502869" cy="1665026"/>
      </dsp:txXfrm>
    </dsp:sp>
    <dsp:sp modelId="{83A25623-1B65-472B-B46E-927ACB158C10}">
      <dsp:nvSpPr>
        <dsp:cNvPr id="0" name=""/>
        <dsp:cNvSpPr/>
      </dsp:nvSpPr>
      <dsp:spPr>
        <a:xfrm>
          <a:off x="6691531" y="480248"/>
          <a:ext cx="150286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2E430-2582-4DA9-8575-F8724A766A32}">
      <dsp:nvSpPr>
        <dsp:cNvPr id="0" name=""/>
        <dsp:cNvSpPr/>
      </dsp:nvSpPr>
      <dsp:spPr>
        <a:xfrm>
          <a:off x="8234477" y="424119"/>
          <a:ext cx="76813" cy="144424"/>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F4512-7786-440B-AC93-0F8935BC71A2}">
      <dsp:nvSpPr>
        <dsp:cNvPr id="0" name=""/>
        <dsp:cNvSpPr/>
      </dsp:nvSpPr>
      <dsp:spPr>
        <a:xfrm>
          <a:off x="7124604" y="161923"/>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7217850" y="255169"/>
        <a:ext cx="450230" cy="450230"/>
      </dsp:txXfrm>
    </dsp:sp>
    <dsp:sp modelId="{388CE173-7448-4852-BA64-319C57081BCB}">
      <dsp:nvSpPr>
        <dsp:cNvPr id="0" name=""/>
        <dsp:cNvSpPr/>
      </dsp:nvSpPr>
      <dsp:spPr>
        <a:xfrm>
          <a:off x="6691531" y="964263"/>
          <a:ext cx="1502869"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548" tIns="165100" rIns="118548" bIns="165100" numCol="1" spcCol="1270" anchor="t" anchorCtr="0">
          <a:noAutofit/>
        </a:bodyPr>
        <a:lstStyle/>
        <a:p>
          <a:pPr marL="0" lvl="0" indent="0" algn="l" defTabSz="622300">
            <a:lnSpc>
              <a:spcPct val="90000"/>
            </a:lnSpc>
            <a:spcBef>
              <a:spcPct val="0"/>
            </a:spcBef>
            <a:spcAft>
              <a:spcPct val="35000"/>
            </a:spcAft>
            <a:buNone/>
          </a:pPr>
          <a:r>
            <a:rPr lang="en-US" sz="1400" kern="1200"/>
            <a:t>Mop heads should be placed in biohazardous waste container  </a:t>
          </a:r>
        </a:p>
      </dsp:txBody>
      <dsp:txXfrm>
        <a:off x="6691531" y="1264837"/>
        <a:ext cx="1502869" cy="1665026"/>
      </dsp:txXfrm>
    </dsp:sp>
    <dsp:sp modelId="{04F2CAB7-61F2-412F-AB86-2624CD2FDD85}">
      <dsp:nvSpPr>
        <dsp:cNvPr id="0" name=""/>
        <dsp:cNvSpPr/>
      </dsp:nvSpPr>
      <dsp:spPr>
        <a:xfrm>
          <a:off x="8361386" y="480248"/>
          <a:ext cx="150286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00CF90-1B59-48CA-91A6-CE52D44BB1AA}">
      <dsp:nvSpPr>
        <dsp:cNvPr id="0" name=""/>
        <dsp:cNvSpPr/>
      </dsp:nvSpPr>
      <dsp:spPr>
        <a:xfrm>
          <a:off x="9904331" y="424119"/>
          <a:ext cx="76813" cy="144424"/>
        </a:xfrm>
        <a:prstGeom prst="chevron">
          <a:avLst>
            <a:gd name="adj" fmla="val 9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14031-636B-4F21-9677-4E27C9723200}">
      <dsp:nvSpPr>
        <dsp:cNvPr id="0" name=""/>
        <dsp:cNvSpPr/>
      </dsp:nvSpPr>
      <dsp:spPr>
        <a:xfrm>
          <a:off x="8794459" y="161923"/>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6</a:t>
          </a:r>
        </a:p>
      </dsp:txBody>
      <dsp:txXfrm>
        <a:off x="8887705" y="255169"/>
        <a:ext cx="450230" cy="450230"/>
      </dsp:txXfrm>
    </dsp:sp>
    <dsp:sp modelId="{9203CB7E-27D8-4916-9AA0-9E677A4AE4F0}">
      <dsp:nvSpPr>
        <dsp:cNvPr id="0" name=""/>
        <dsp:cNvSpPr/>
      </dsp:nvSpPr>
      <dsp:spPr>
        <a:xfrm>
          <a:off x="8361386" y="964263"/>
          <a:ext cx="1502869"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548" tIns="165100" rIns="118548" bIns="165100" numCol="1" spcCol="1270" anchor="t" anchorCtr="0">
          <a:noAutofit/>
        </a:bodyPr>
        <a:lstStyle/>
        <a:p>
          <a:pPr marL="0" lvl="0" indent="0" algn="l" defTabSz="622300">
            <a:lnSpc>
              <a:spcPct val="90000"/>
            </a:lnSpc>
            <a:spcBef>
              <a:spcPct val="0"/>
            </a:spcBef>
            <a:spcAft>
              <a:spcPct val="35000"/>
            </a:spcAft>
            <a:buNone/>
          </a:pPr>
          <a:r>
            <a:rPr lang="en-US" sz="1400" b="1" kern="1200"/>
            <a:t>Disinfect</a:t>
          </a:r>
          <a:r>
            <a:rPr lang="en-US" sz="1400" kern="1200"/>
            <a:t> area with approved hospital disinfectant</a:t>
          </a:r>
        </a:p>
      </dsp:txBody>
      <dsp:txXfrm>
        <a:off x="8361386" y="1264837"/>
        <a:ext cx="1502869" cy="1665026"/>
      </dsp:txXfrm>
    </dsp:sp>
    <dsp:sp modelId="{D32E6085-30A8-452F-833A-D82F163F3C6B}">
      <dsp:nvSpPr>
        <dsp:cNvPr id="0" name=""/>
        <dsp:cNvSpPr/>
      </dsp:nvSpPr>
      <dsp:spPr>
        <a:xfrm>
          <a:off x="10031240" y="480248"/>
          <a:ext cx="752169" cy="72"/>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D3BC97-F40B-4B19-9B65-C77391C372D6}">
      <dsp:nvSpPr>
        <dsp:cNvPr id="0" name=""/>
        <dsp:cNvSpPr/>
      </dsp:nvSpPr>
      <dsp:spPr>
        <a:xfrm>
          <a:off x="10465048" y="161923"/>
          <a:ext cx="636722" cy="636722"/>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08" tIns="24708" rIns="24708" bIns="24708" numCol="1" spcCol="1270" anchor="ctr" anchorCtr="0">
          <a:noAutofit/>
        </a:bodyPr>
        <a:lstStyle/>
        <a:p>
          <a:pPr marL="0" lvl="0" indent="0" algn="ctr" defTabSz="1244600">
            <a:lnSpc>
              <a:spcPct val="90000"/>
            </a:lnSpc>
            <a:spcBef>
              <a:spcPct val="0"/>
            </a:spcBef>
            <a:spcAft>
              <a:spcPct val="35000"/>
            </a:spcAft>
            <a:buNone/>
          </a:pPr>
          <a:r>
            <a:rPr lang="en-US" sz="2800" kern="1200"/>
            <a:t>7</a:t>
          </a:r>
        </a:p>
      </dsp:txBody>
      <dsp:txXfrm>
        <a:off x="10558294" y="255169"/>
        <a:ext cx="450230" cy="450230"/>
      </dsp:txXfrm>
    </dsp:sp>
    <dsp:sp modelId="{1B00664B-F087-4DE7-8D40-50B0018D6FC9}">
      <dsp:nvSpPr>
        <dsp:cNvPr id="0" name=""/>
        <dsp:cNvSpPr/>
      </dsp:nvSpPr>
      <dsp:spPr>
        <a:xfrm>
          <a:off x="10031240" y="964263"/>
          <a:ext cx="1566436"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562" tIns="165100" rIns="123562" bIns="165100" numCol="1" spcCol="1270" anchor="t" anchorCtr="0">
          <a:noAutofit/>
        </a:bodyPr>
        <a:lstStyle/>
        <a:p>
          <a:pPr marL="0" lvl="0" indent="0" algn="l" defTabSz="622300">
            <a:lnSpc>
              <a:spcPct val="90000"/>
            </a:lnSpc>
            <a:spcBef>
              <a:spcPct val="0"/>
            </a:spcBef>
            <a:spcAft>
              <a:spcPct val="35000"/>
            </a:spcAft>
            <a:buNone/>
          </a:pPr>
          <a:r>
            <a:rPr lang="en-US" sz="1400" kern="1200"/>
            <a:t>Perform Hand Hygiene after task complete</a:t>
          </a:r>
        </a:p>
      </dsp:txBody>
      <dsp:txXfrm>
        <a:off x="10031240" y="1277550"/>
        <a:ext cx="1566436" cy="165231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65B10-4A3F-469A-99CD-8B40F485F46B}">
      <dsp:nvSpPr>
        <dsp:cNvPr id="0" name=""/>
        <dsp:cNvSpPr/>
      </dsp:nvSpPr>
      <dsp:spPr>
        <a:xfrm>
          <a:off x="1346" y="0"/>
          <a:ext cx="2870404" cy="108362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CLEAN</a:t>
          </a:r>
          <a:endParaRPr lang="en-CA" sz="4600" kern="1200"/>
        </a:p>
      </dsp:txBody>
      <dsp:txXfrm>
        <a:off x="33084" y="31738"/>
        <a:ext cx="2806928" cy="1020148"/>
      </dsp:txXfrm>
    </dsp:sp>
    <dsp:sp modelId="{0C754939-FF6E-4519-B68E-16A1B8225675}">
      <dsp:nvSpPr>
        <dsp:cNvPr id="0" name=""/>
        <dsp:cNvSpPr/>
      </dsp:nvSpPr>
      <dsp:spPr>
        <a:xfrm>
          <a:off x="3119460" y="185881"/>
          <a:ext cx="525145" cy="711860"/>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CA" sz="3000" kern="1200"/>
        </a:p>
      </dsp:txBody>
      <dsp:txXfrm>
        <a:off x="3119460" y="328253"/>
        <a:ext cx="367602" cy="427116"/>
      </dsp:txXfrm>
    </dsp:sp>
    <dsp:sp modelId="{150264DD-DD33-48A9-9999-1B481E776ABC}">
      <dsp:nvSpPr>
        <dsp:cNvPr id="0" name=""/>
        <dsp:cNvSpPr/>
      </dsp:nvSpPr>
      <dsp:spPr>
        <a:xfrm>
          <a:off x="3862590" y="0"/>
          <a:ext cx="2870404" cy="108362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DISINFECT</a:t>
          </a:r>
          <a:endParaRPr lang="en-CA" sz="4600" kern="1200"/>
        </a:p>
      </dsp:txBody>
      <dsp:txXfrm>
        <a:off x="3894328" y="31738"/>
        <a:ext cx="2806928" cy="10201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1EB0-87FB-4DDA-9EA3-958B912B9C0F}">
      <dsp:nvSpPr>
        <dsp:cNvPr id="0" name=""/>
        <dsp:cNvSpPr/>
      </dsp:nvSpPr>
      <dsp:spPr>
        <a:xfrm>
          <a:off x="0" y="47403"/>
          <a:ext cx="6289713" cy="7558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Use  designated floor cleaner. Do not double-dip cloths or mops into the cleaning solution</a:t>
          </a:r>
          <a:endParaRPr lang="en-CA" sz="1900" kern="1200"/>
        </a:p>
      </dsp:txBody>
      <dsp:txXfrm>
        <a:off x="36896" y="84299"/>
        <a:ext cx="6215921" cy="682028"/>
      </dsp:txXfrm>
    </dsp:sp>
    <dsp:sp modelId="{BE8BA5AC-2B5E-4FB0-8C5F-1A8C82276209}">
      <dsp:nvSpPr>
        <dsp:cNvPr id="0" name=""/>
        <dsp:cNvSpPr/>
      </dsp:nvSpPr>
      <dsp:spPr>
        <a:xfrm>
          <a:off x="0" y="849670"/>
          <a:ext cx="6289713" cy="7558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Do not “top up” liquid soaps or alcohol hand rubs</a:t>
          </a:r>
          <a:endParaRPr lang="en-CA" sz="1900" kern="1200"/>
        </a:p>
      </dsp:txBody>
      <dsp:txXfrm>
        <a:off x="36896" y="886566"/>
        <a:ext cx="6215921" cy="682028"/>
      </dsp:txXfrm>
    </dsp:sp>
    <dsp:sp modelId="{F547CEC6-7BF3-4183-A3DD-AC1E8A8FFEAD}">
      <dsp:nvSpPr>
        <dsp:cNvPr id="0" name=""/>
        <dsp:cNvSpPr/>
      </dsp:nvSpPr>
      <dsp:spPr>
        <a:xfrm>
          <a:off x="0" y="1660210"/>
          <a:ext cx="6289713" cy="7558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Report broken, torn, cracked items/equipment</a:t>
          </a:r>
          <a:endParaRPr lang="en-CA" sz="1900" kern="1200"/>
        </a:p>
      </dsp:txBody>
      <dsp:txXfrm>
        <a:off x="36896" y="1697106"/>
        <a:ext cx="6215921" cy="682028"/>
      </dsp:txXfrm>
    </dsp:sp>
    <dsp:sp modelId="{36C56313-997B-400B-9B29-E3D0D61AC701}">
      <dsp:nvSpPr>
        <dsp:cNvPr id="0" name=""/>
        <dsp:cNvSpPr/>
      </dsp:nvSpPr>
      <dsp:spPr>
        <a:xfrm>
          <a:off x="0" y="2470750"/>
          <a:ext cx="6289713" cy="7558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High touch surfaces require daily cleaning</a:t>
          </a:r>
          <a:endParaRPr lang="en-CA" sz="1900" b="0" kern="1200"/>
        </a:p>
      </dsp:txBody>
      <dsp:txXfrm>
        <a:off x="36896" y="2507646"/>
        <a:ext cx="6215921" cy="682028"/>
      </dsp:txXfrm>
    </dsp:sp>
    <dsp:sp modelId="{977D457F-ECE9-40FD-B2D9-DB60A320951C}">
      <dsp:nvSpPr>
        <dsp:cNvPr id="0" name=""/>
        <dsp:cNvSpPr/>
      </dsp:nvSpPr>
      <dsp:spPr>
        <a:xfrm>
          <a:off x="0" y="3281290"/>
          <a:ext cx="6289713" cy="75582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0" i="0" kern="1200">
              <a:latin typeface="+mn-lt"/>
            </a:rPr>
            <a:t>Enhanced cleaning required during alerts and outbreaks</a:t>
          </a:r>
          <a:endParaRPr lang="en-CA" sz="1900" kern="1200">
            <a:latin typeface="+mn-lt"/>
          </a:endParaRPr>
        </a:p>
      </dsp:txBody>
      <dsp:txXfrm>
        <a:off x="36896" y="3318186"/>
        <a:ext cx="6215921"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1A176-97B4-4BBF-A585-188ACB592664}">
      <dsp:nvSpPr>
        <dsp:cNvPr id="0" name=""/>
        <dsp:cNvSpPr/>
      </dsp:nvSpPr>
      <dsp:spPr>
        <a:xfrm>
          <a:off x="1974910" y="1353394"/>
          <a:ext cx="2839455" cy="2839455"/>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CA" sz="1900" b="1" i="0" kern="1200"/>
            <a:t>80% of all common infections can be spread through the environment (air, water, food, high touch surfaces)</a:t>
          </a:r>
          <a:endParaRPr lang="en-CA" sz="1900" kern="1200"/>
        </a:p>
      </dsp:txBody>
      <dsp:txXfrm>
        <a:off x="2390739" y="1769223"/>
        <a:ext cx="2007797" cy="2007797"/>
      </dsp:txXfrm>
    </dsp:sp>
    <dsp:sp modelId="{683CC820-CDDA-4F9A-94D4-D668C2CD08AE}">
      <dsp:nvSpPr>
        <dsp:cNvPr id="0" name=""/>
        <dsp:cNvSpPr/>
      </dsp:nvSpPr>
      <dsp:spPr>
        <a:xfrm>
          <a:off x="2684774" y="215927"/>
          <a:ext cx="1419727" cy="141972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Diarrhea</a:t>
          </a:r>
          <a:endParaRPr lang="en-CA" sz="1900" kern="1200"/>
        </a:p>
      </dsp:txBody>
      <dsp:txXfrm>
        <a:off x="2892688" y="423841"/>
        <a:ext cx="1003899" cy="1003899"/>
      </dsp:txXfrm>
    </dsp:sp>
    <dsp:sp modelId="{DE92699E-7B91-409C-8797-30681D599597}">
      <dsp:nvSpPr>
        <dsp:cNvPr id="0" name=""/>
        <dsp:cNvSpPr/>
      </dsp:nvSpPr>
      <dsp:spPr>
        <a:xfrm>
          <a:off x="4284610" y="2986923"/>
          <a:ext cx="1419727" cy="141972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Flu-like Illness</a:t>
          </a:r>
          <a:endParaRPr lang="en-CA" sz="1900" kern="1200"/>
        </a:p>
      </dsp:txBody>
      <dsp:txXfrm>
        <a:off x="4492524" y="3194837"/>
        <a:ext cx="1003899" cy="1003899"/>
      </dsp:txXfrm>
    </dsp:sp>
    <dsp:sp modelId="{0467D5F0-0F68-4C95-9A07-CF4815910F6D}">
      <dsp:nvSpPr>
        <dsp:cNvPr id="0" name=""/>
        <dsp:cNvSpPr/>
      </dsp:nvSpPr>
      <dsp:spPr>
        <a:xfrm>
          <a:off x="1084939" y="2986923"/>
          <a:ext cx="1419727" cy="1419727"/>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Cold</a:t>
          </a:r>
          <a:endParaRPr lang="en-CA" sz="1900" kern="1200"/>
        </a:p>
      </dsp:txBody>
      <dsp:txXfrm>
        <a:off x="1292853" y="3194837"/>
        <a:ext cx="1003899" cy="10038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D4470-A592-4BB3-87AA-3DA5B92FB7E6}">
      <dsp:nvSpPr>
        <dsp:cNvPr id="0" name=""/>
        <dsp:cNvSpPr/>
      </dsp:nvSpPr>
      <dsp:spPr>
        <a:xfrm>
          <a:off x="0" y="0"/>
          <a:ext cx="3866222" cy="768959"/>
        </a:xfrm>
        <a:prstGeom prst="roundRect">
          <a:avLst>
            <a:gd name="adj" fmla="val 1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0" i="0" kern="1200"/>
            <a:t>Overbed tables</a:t>
          </a:r>
          <a:endParaRPr lang="en-CA" sz="2100" kern="1200"/>
        </a:p>
      </dsp:txBody>
      <dsp:txXfrm>
        <a:off x="850140" y="0"/>
        <a:ext cx="3016081" cy="768959"/>
      </dsp:txXfrm>
    </dsp:sp>
    <dsp:sp modelId="{EAC2161E-5F1E-446F-A220-5A6697966F1C}">
      <dsp:nvSpPr>
        <dsp:cNvPr id="0" name=""/>
        <dsp:cNvSpPr/>
      </dsp:nvSpPr>
      <dsp:spPr>
        <a:xfrm>
          <a:off x="76895" y="76895"/>
          <a:ext cx="773244" cy="615167"/>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772163-D21C-4824-BAB7-9E47EC805523}">
      <dsp:nvSpPr>
        <dsp:cNvPr id="0" name=""/>
        <dsp:cNvSpPr/>
      </dsp:nvSpPr>
      <dsp:spPr>
        <a:xfrm>
          <a:off x="0" y="845855"/>
          <a:ext cx="3866222" cy="76895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0" i="0" kern="1200"/>
            <a:t>Doorknobs</a:t>
          </a:r>
          <a:endParaRPr lang="en-CA" sz="2100" kern="1200"/>
        </a:p>
      </dsp:txBody>
      <dsp:txXfrm>
        <a:off x="850140" y="845855"/>
        <a:ext cx="3016081" cy="768959"/>
      </dsp:txXfrm>
    </dsp:sp>
    <dsp:sp modelId="{E8E74A4E-48A0-45C3-A766-046230F8F368}">
      <dsp:nvSpPr>
        <dsp:cNvPr id="0" name=""/>
        <dsp:cNvSpPr/>
      </dsp:nvSpPr>
      <dsp:spPr>
        <a:xfrm>
          <a:off x="76895" y="922751"/>
          <a:ext cx="773244" cy="615167"/>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3CEC4-D6FD-4811-A396-666617387B3A}">
      <dsp:nvSpPr>
        <dsp:cNvPr id="0" name=""/>
        <dsp:cNvSpPr/>
      </dsp:nvSpPr>
      <dsp:spPr>
        <a:xfrm>
          <a:off x="0" y="1691710"/>
          <a:ext cx="3866222" cy="76895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0" i="0" kern="1200"/>
            <a:t>Toilet seats</a:t>
          </a:r>
          <a:endParaRPr lang="en-CA" sz="2100" kern="1200"/>
        </a:p>
      </dsp:txBody>
      <dsp:txXfrm>
        <a:off x="850140" y="1691710"/>
        <a:ext cx="3016081" cy="768959"/>
      </dsp:txXfrm>
    </dsp:sp>
    <dsp:sp modelId="{03068D84-21CC-465A-B1A4-C0561006DD5D}">
      <dsp:nvSpPr>
        <dsp:cNvPr id="0" name=""/>
        <dsp:cNvSpPr/>
      </dsp:nvSpPr>
      <dsp:spPr>
        <a:xfrm>
          <a:off x="76895" y="1768606"/>
          <a:ext cx="773244" cy="615167"/>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B995A5-66A0-43B4-94C9-FD2E5C4875BC}">
      <dsp:nvSpPr>
        <dsp:cNvPr id="0" name=""/>
        <dsp:cNvSpPr/>
      </dsp:nvSpPr>
      <dsp:spPr>
        <a:xfrm>
          <a:off x="0" y="2537565"/>
          <a:ext cx="3866222" cy="76895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0" i="0" kern="1200"/>
            <a:t>Examination tables</a:t>
          </a:r>
          <a:endParaRPr lang="en-CA" sz="2100" kern="1200"/>
        </a:p>
      </dsp:txBody>
      <dsp:txXfrm>
        <a:off x="850140" y="2537565"/>
        <a:ext cx="3016081" cy="768959"/>
      </dsp:txXfrm>
    </dsp:sp>
    <dsp:sp modelId="{22EFFBE7-C9B7-4022-ADFF-4F730280315D}">
      <dsp:nvSpPr>
        <dsp:cNvPr id="0" name=""/>
        <dsp:cNvSpPr/>
      </dsp:nvSpPr>
      <dsp:spPr>
        <a:xfrm>
          <a:off x="76895" y="2614461"/>
          <a:ext cx="773244" cy="615167"/>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8A9D9A-47D2-4830-9E89-7473B2F10BAE}">
      <dsp:nvSpPr>
        <dsp:cNvPr id="0" name=""/>
        <dsp:cNvSpPr/>
      </dsp:nvSpPr>
      <dsp:spPr>
        <a:xfrm>
          <a:off x="0" y="3383420"/>
          <a:ext cx="3866222" cy="76895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CA" sz="2100" b="0" i="0" kern="1200"/>
            <a:t>Telephones/computers</a:t>
          </a:r>
          <a:endParaRPr lang="en-CA" sz="2100" kern="1200"/>
        </a:p>
      </dsp:txBody>
      <dsp:txXfrm>
        <a:off x="850140" y="3383420"/>
        <a:ext cx="3016081" cy="768959"/>
      </dsp:txXfrm>
    </dsp:sp>
    <dsp:sp modelId="{601A0E0B-8B60-47CC-A69F-637FE9552CF4}">
      <dsp:nvSpPr>
        <dsp:cNvPr id="0" name=""/>
        <dsp:cNvSpPr/>
      </dsp:nvSpPr>
      <dsp:spPr>
        <a:xfrm>
          <a:off x="76895" y="3460316"/>
          <a:ext cx="773244" cy="615167"/>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2A807-8C09-4035-A598-E09A93F1155D}">
      <dsp:nvSpPr>
        <dsp:cNvPr id="0" name=""/>
        <dsp:cNvSpPr/>
      </dsp:nvSpPr>
      <dsp:spPr>
        <a:xfrm>
          <a:off x="0" y="0"/>
          <a:ext cx="7183269" cy="973035"/>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rPr>
            <a:t>These objects can be </a:t>
          </a:r>
          <a:r>
            <a:rPr lang="en-CA" sz="2100" b="1" kern="1200">
              <a:solidFill>
                <a:schemeClr val="tx1"/>
              </a:solidFill>
            </a:rPr>
            <a:t>a source of transmitting organisms if they are contaminated, touched and hand hygiene is not done</a:t>
          </a:r>
          <a:r>
            <a:rPr lang="en-US" sz="2100" kern="1200">
              <a:solidFill>
                <a:schemeClr val="tx1"/>
              </a:solidFill>
            </a:rPr>
            <a:t> </a:t>
          </a:r>
          <a:endParaRPr lang="en-CA" sz="2100" kern="1200">
            <a:solidFill>
              <a:schemeClr val="tx1"/>
            </a:solidFill>
          </a:endParaRPr>
        </a:p>
      </dsp:txBody>
      <dsp:txXfrm>
        <a:off x="28499" y="28499"/>
        <a:ext cx="7126271" cy="91603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252FD-9ACE-404E-A815-D87A59210431}">
      <dsp:nvSpPr>
        <dsp:cNvPr id="0" name=""/>
        <dsp:cNvSpPr/>
      </dsp:nvSpPr>
      <dsp:spPr>
        <a:xfrm>
          <a:off x="0" y="3523633"/>
          <a:ext cx="7349222" cy="5780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CA" sz="2000" b="0" i="0" kern="1200">
              <a:latin typeface="Calibri" panose="020F0502020204030204" pitchFamily="34" charset="0"/>
              <a:ea typeface="Calibri" panose="020F0502020204030204" pitchFamily="34" charset="0"/>
              <a:cs typeface="Calibri" panose="020F0502020204030204" pitchFamily="34" charset="0"/>
            </a:rPr>
            <a:t>Proceed to Step 2 Disinfect</a:t>
          </a:r>
          <a:endParaRPr lang="en-CA" sz="2000" kern="1200">
            <a:latin typeface="Calibri" panose="020F0502020204030204" pitchFamily="34" charset="0"/>
            <a:ea typeface="Calibri" panose="020F0502020204030204" pitchFamily="34" charset="0"/>
            <a:cs typeface="Calibri" panose="020F0502020204030204" pitchFamily="34" charset="0"/>
          </a:endParaRPr>
        </a:p>
      </dsp:txBody>
      <dsp:txXfrm>
        <a:off x="0" y="3523633"/>
        <a:ext cx="7349222" cy="578081"/>
      </dsp:txXfrm>
    </dsp:sp>
    <dsp:sp modelId="{6504E308-4EB7-4F61-85E4-A885FAF9A1DD}">
      <dsp:nvSpPr>
        <dsp:cNvPr id="0" name=""/>
        <dsp:cNvSpPr/>
      </dsp:nvSpPr>
      <dsp:spPr>
        <a:xfrm rot="10800000">
          <a:off x="0" y="2643215"/>
          <a:ext cx="7349222" cy="88908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0" i="0" kern="1200"/>
            <a:t>Use as many cloths as needed until it comes away clean </a:t>
          </a:r>
          <a:endParaRPr lang="en-CA" sz="2000" kern="1200"/>
        </a:p>
      </dsp:txBody>
      <dsp:txXfrm rot="10800000">
        <a:off x="0" y="2643215"/>
        <a:ext cx="7349222" cy="577703"/>
      </dsp:txXfrm>
    </dsp:sp>
    <dsp:sp modelId="{014B5586-943F-49C7-9E5C-B2678A3D84C3}">
      <dsp:nvSpPr>
        <dsp:cNvPr id="0" name=""/>
        <dsp:cNvSpPr/>
      </dsp:nvSpPr>
      <dsp:spPr>
        <a:xfrm rot="10800000">
          <a:off x="0" y="1762797"/>
          <a:ext cx="7349222" cy="88908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CA" sz="2000" b="0" i="0" kern="1200">
              <a:latin typeface="Calibri Light" panose="020F0302020204030204"/>
            </a:rPr>
            <a:t> </a:t>
          </a:r>
          <a:r>
            <a:rPr lang="en-CA" sz="2000" b="0" i="0" kern="1200">
              <a:latin typeface="Calibri" panose="020F0502020204030204" pitchFamily="34" charset="0"/>
              <a:ea typeface="Calibri" panose="020F0502020204030204" pitchFamily="34" charset="0"/>
              <a:cs typeface="Calibri" panose="020F0502020204030204" pitchFamily="34" charset="0"/>
            </a:rPr>
            <a:t>Avoid contaminating already clean surfaces</a:t>
          </a:r>
        </a:p>
      </dsp:txBody>
      <dsp:txXfrm rot="10800000">
        <a:off x="0" y="1762797"/>
        <a:ext cx="7349222" cy="577703"/>
      </dsp:txXfrm>
    </dsp:sp>
    <dsp:sp modelId="{748FD2B5-1FA9-4721-B782-6E6A40620380}">
      <dsp:nvSpPr>
        <dsp:cNvPr id="0" name=""/>
        <dsp:cNvSpPr/>
      </dsp:nvSpPr>
      <dsp:spPr>
        <a:xfrm rot="10800000">
          <a:off x="0" y="882379"/>
          <a:ext cx="7349222" cy="88908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rtl="0">
            <a:lnSpc>
              <a:spcPct val="90000"/>
            </a:lnSpc>
            <a:spcBef>
              <a:spcPct val="0"/>
            </a:spcBef>
            <a:spcAft>
              <a:spcPct val="35000"/>
            </a:spcAft>
            <a:buNone/>
          </a:pPr>
          <a:r>
            <a:rPr lang="en-CA" sz="1900" b="0" i="0" kern="1200" dirty="0">
              <a:latin typeface="Calibri" panose="020F0502020204030204" pitchFamily="34" charset="0"/>
              <a:ea typeface="Calibri" panose="020F0502020204030204" pitchFamily="34" charset="0"/>
              <a:cs typeface="Calibri" panose="020F0502020204030204" pitchFamily="34" charset="0"/>
            </a:rPr>
            <a:t>Clean from cleanest area to dirtiest area (i.e. patient room to bathroom, top to bottom)</a:t>
          </a:r>
          <a:endParaRPr lang="en-CA" sz="190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0" y="882379"/>
        <a:ext cx="7349222" cy="577703"/>
      </dsp:txXfrm>
    </dsp:sp>
    <dsp:sp modelId="{64F5CC1B-A3D6-4676-954E-A616319242E7}">
      <dsp:nvSpPr>
        <dsp:cNvPr id="0" name=""/>
        <dsp:cNvSpPr/>
      </dsp:nvSpPr>
      <dsp:spPr>
        <a:xfrm rot="10800000">
          <a:off x="0" y="0"/>
          <a:ext cx="7349222" cy="88908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CA" sz="1900" b="0" i="0" kern="1200">
              <a:latin typeface="Calibri" panose="020F0502020204030204" pitchFamily="34" charset="0"/>
              <a:ea typeface="Calibri" panose="020F0502020204030204" pitchFamily="34" charset="0"/>
              <a:cs typeface="Calibri" panose="020F0502020204030204" pitchFamily="34" charset="0"/>
            </a:rPr>
            <a:t>Clean to remove any foreign matter from the surface or equipment using friction </a:t>
          </a:r>
          <a:endParaRPr lang="en-CA" sz="1900" kern="1200">
            <a:latin typeface="Calibri" panose="020F0502020204030204" pitchFamily="34" charset="0"/>
            <a:ea typeface="Calibri" panose="020F0502020204030204" pitchFamily="34" charset="0"/>
            <a:cs typeface="Calibri" panose="020F0502020204030204" pitchFamily="34" charset="0"/>
          </a:endParaRPr>
        </a:p>
      </dsp:txBody>
      <dsp:txXfrm rot="10800000">
        <a:off x="0" y="0"/>
        <a:ext cx="7349222" cy="57770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FE7E1-4919-4667-BC0A-EEA9CA636D47}">
      <dsp:nvSpPr>
        <dsp:cNvPr id="0" name=""/>
        <dsp:cNvSpPr/>
      </dsp:nvSpPr>
      <dsp:spPr>
        <a:xfrm>
          <a:off x="0" y="3396094"/>
          <a:ext cx="6661934" cy="74298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0" i="0" kern="1200" dirty="0">
              <a:hlinkClick xmlns:r="http://schemas.openxmlformats.org/officeDocument/2006/relationships" r:id="rId1"/>
            </a:rPr>
            <a:t>IPAC Equipment Cleaning and Disinfecting Manual</a:t>
          </a:r>
          <a:r>
            <a:rPr lang="en-US" sz="1700" b="0" i="0" kern="1200" dirty="0"/>
            <a:t> </a:t>
          </a:r>
          <a:endParaRPr lang="en-CA" sz="1700" kern="1200" dirty="0"/>
        </a:p>
      </dsp:txBody>
      <dsp:txXfrm>
        <a:off x="0" y="3396094"/>
        <a:ext cx="6661934" cy="742982"/>
      </dsp:txXfrm>
    </dsp:sp>
    <dsp:sp modelId="{5A094B3A-3645-40D7-88BE-05344FD54D64}">
      <dsp:nvSpPr>
        <dsp:cNvPr id="0" name=""/>
        <dsp:cNvSpPr/>
      </dsp:nvSpPr>
      <dsp:spPr>
        <a:xfrm rot="10800000">
          <a:off x="0" y="2264532"/>
          <a:ext cx="6661934" cy="114270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0" i="0" kern="1200">
              <a:latin typeface="Calibri" panose="020F0502020204030204" pitchFamily="34" charset="0"/>
              <a:ea typeface="Calibri" panose="020F0502020204030204" pitchFamily="34" charset="0"/>
              <a:cs typeface="Calibri" panose="020F0502020204030204" pitchFamily="34" charset="0"/>
            </a:rPr>
            <a:t>Attach</a:t>
          </a:r>
          <a:r>
            <a:rPr lang="en-CA" sz="1700" kern="1200">
              <a:latin typeface="Calibri" panose="020F0502020204030204" pitchFamily="34" charset="0"/>
              <a:ea typeface="Calibri" panose="020F0502020204030204" pitchFamily="34" charset="0"/>
              <a:cs typeface="Calibri" panose="020F0502020204030204" pitchFamily="34" charset="0"/>
            </a:rPr>
            <a:t> "I am Clean" or "Green is Clean" sticker to the clean equipment</a:t>
          </a:r>
          <a:r>
            <a:rPr lang="en-CA" sz="1700" b="0" i="0" kern="1200"/>
            <a:t> and store in dedicated clean storage area</a:t>
          </a:r>
          <a:endParaRPr lang="en-CA" sz="1700" kern="1200"/>
        </a:p>
      </dsp:txBody>
      <dsp:txXfrm rot="10800000">
        <a:off x="0" y="2264532"/>
        <a:ext cx="6661934" cy="742497"/>
      </dsp:txXfrm>
    </dsp:sp>
    <dsp:sp modelId="{371B3D2A-8CB7-40A1-BB49-3CC093AB8CB5}">
      <dsp:nvSpPr>
        <dsp:cNvPr id="0" name=""/>
        <dsp:cNvSpPr/>
      </dsp:nvSpPr>
      <dsp:spPr>
        <a:xfrm rot="10800000">
          <a:off x="0" y="1132970"/>
          <a:ext cx="6661934" cy="114270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0" i="0" kern="1200"/>
            <a:t>Allow surfaces to remain wet for the necessary ‘contact time’ followed by air-drying as written on the product label</a:t>
          </a:r>
          <a:endParaRPr lang="en-CA" sz="1700" kern="1200"/>
        </a:p>
      </dsp:txBody>
      <dsp:txXfrm rot="10800000">
        <a:off x="0" y="1132970"/>
        <a:ext cx="6661934" cy="742497"/>
      </dsp:txXfrm>
    </dsp:sp>
    <dsp:sp modelId="{AF51D53E-9206-4A88-A2E6-D8A4887D2324}">
      <dsp:nvSpPr>
        <dsp:cNvPr id="0" name=""/>
        <dsp:cNvSpPr/>
      </dsp:nvSpPr>
      <dsp:spPr>
        <a:xfrm rot="10800000">
          <a:off x="0" y="1407"/>
          <a:ext cx="6661934" cy="114270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CA" sz="1700" b="0" i="0" kern="1200"/>
            <a:t>Use fresh cloth to disinfect again using a friction (rub/scrub) motion </a:t>
          </a:r>
          <a:endParaRPr lang="en-CA" sz="1700" kern="1200"/>
        </a:p>
      </dsp:txBody>
      <dsp:txXfrm rot="10800000">
        <a:off x="0" y="1407"/>
        <a:ext cx="6661934" cy="74249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C67C3-D1C7-4842-AA93-735C09D6C234}">
      <dsp:nvSpPr>
        <dsp:cNvPr id="0" name=""/>
        <dsp:cNvSpPr/>
      </dsp:nvSpPr>
      <dsp:spPr>
        <a:xfrm>
          <a:off x="1339" y="380301"/>
          <a:ext cx="4688517" cy="275974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776" tIns="17780" rIns="17780" bIns="17780" numCol="1" spcCol="1270" anchor="ctr" anchorCtr="0">
          <a:noAutofit/>
        </a:bodyPr>
        <a:lstStyle/>
        <a:p>
          <a:pPr marL="0" lvl="0" indent="0" algn="l" defTabSz="1244600">
            <a:lnSpc>
              <a:spcPct val="90000"/>
            </a:lnSpc>
            <a:spcBef>
              <a:spcPct val="0"/>
            </a:spcBef>
            <a:spcAft>
              <a:spcPct val="35000"/>
            </a:spcAft>
            <a:buNone/>
          </a:pPr>
          <a:r>
            <a:rPr lang="en-US" sz="2800" b="0" i="0" kern="1200">
              <a:solidFill>
                <a:schemeClr val="tx1"/>
              </a:solidFill>
            </a:rPr>
            <a:t>Clean and disinfect reusable equipment after use, when visibly soiled and before use on another patient.</a:t>
          </a:r>
          <a:endParaRPr lang="en-CA" sz="2800" kern="1200">
            <a:solidFill>
              <a:schemeClr val="tx1"/>
            </a:solidFill>
          </a:endParaRPr>
        </a:p>
      </dsp:txBody>
      <dsp:txXfrm>
        <a:off x="1339" y="380301"/>
        <a:ext cx="4688517" cy="2759741"/>
      </dsp:txXfrm>
    </dsp:sp>
    <dsp:sp modelId="{9CC429B8-93B4-48D5-B5E9-CB75562D284E}">
      <dsp:nvSpPr>
        <dsp:cNvPr id="0" name=""/>
        <dsp:cNvSpPr/>
      </dsp:nvSpPr>
      <dsp:spPr>
        <a:xfrm>
          <a:off x="219885" y="815411"/>
          <a:ext cx="1417141" cy="188952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585730-6849-4279-809A-F8736D393BDE}">
      <dsp:nvSpPr>
        <dsp:cNvPr id="0" name=""/>
        <dsp:cNvSpPr/>
      </dsp:nvSpPr>
      <dsp:spPr>
        <a:xfrm>
          <a:off x="5681855" y="380301"/>
          <a:ext cx="4832404" cy="2765787"/>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776" tIns="17780" rIns="17780" bIns="17780" numCol="1" spcCol="1270" anchor="ctr" anchorCtr="0">
          <a:noAutofit/>
        </a:bodyPr>
        <a:lstStyle/>
        <a:p>
          <a:pPr marL="0" lvl="0" indent="0" algn="l" defTabSz="1244600">
            <a:lnSpc>
              <a:spcPct val="90000"/>
            </a:lnSpc>
            <a:spcBef>
              <a:spcPct val="0"/>
            </a:spcBef>
            <a:spcAft>
              <a:spcPct val="35000"/>
            </a:spcAft>
            <a:buNone/>
          </a:pPr>
          <a:r>
            <a:rPr lang="en-US" sz="2800" b="0" i="0" kern="1200">
              <a:solidFill>
                <a:schemeClr val="tx1"/>
              </a:solidFill>
            </a:rPr>
            <a:t>Clean visible soil, then wipe all surfaces with disinfectant and let dry.</a:t>
          </a:r>
          <a:endParaRPr lang="en-CA" sz="2800" kern="1200">
            <a:solidFill>
              <a:schemeClr val="tx1"/>
            </a:solidFill>
          </a:endParaRPr>
        </a:p>
      </dsp:txBody>
      <dsp:txXfrm>
        <a:off x="5681855" y="380301"/>
        <a:ext cx="4832404" cy="2765787"/>
      </dsp:txXfrm>
    </dsp:sp>
    <dsp:sp modelId="{62FA8E3E-AE71-4621-9695-3DF924D7C7C5}">
      <dsp:nvSpPr>
        <dsp:cNvPr id="0" name=""/>
        <dsp:cNvSpPr/>
      </dsp:nvSpPr>
      <dsp:spPr>
        <a:xfrm>
          <a:off x="5972346" y="818434"/>
          <a:ext cx="1417141" cy="188952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C1C4A-0181-4414-9B3B-CE1C14B10FF8}">
      <dsp:nvSpPr>
        <dsp:cNvPr id="0" name=""/>
        <dsp:cNvSpPr/>
      </dsp:nvSpPr>
      <dsp:spPr>
        <a:xfrm>
          <a:off x="9385" y="396429"/>
          <a:ext cx="2805357" cy="1683214"/>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chemeClr val="tx1"/>
              </a:solidFill>
            </a:rPr>
            <a:t>When patient is discharged</a:t>
          </a:r>
          <a:endParaRPr lang="en-CA" sz="2400" kern="1200">
            <a:solidFill>
              <a:schemeClr val="tx1"/>
            </a:solidFill>
          </a:endParaRPr>
        </a:p>
      </dsp:txBody>
      <dsp:txXfrm>
        <a:off x="58685" y="445729"/>
        <a:ext cx="2706757" cy="1584614"/>
      </dsp:txXfrm>
    </dsp:sp>
    <dsp:sp modelId="{B9A5F224-4F98-4390-BF94-B5FBB0A66E9B}">
      <dsp:nvSpPr>
        <dsp:cNvPr id="0" name=""/>
        <dsp:cNvSpPr/>
      </dsp:nvSpPr>
      <dsp:spPr>
        <a:xfrm>
          <a:off x="3095279" y="890172"/>
          <a:ext cx="594735" cy="6957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3095279" y="1029318"/>
        <a:ext cx="416315" cy="417436"/>
      </dsp:txXfrm>
    </dsp:sp>
    <dsp:sp modelId="{0CE748A0-DEAF-4E0F-B611-CD1BE3C44447}">
      <dsp:nvSpPr>
        <dsp:cNvPr id="0" name=""/>
        <dsp:cNvSpPr/>
      </dsp:nvSpPr>
      <dsp:spPr>
        <a:xfrm>
          <a:off x="3936886" y="396429"/>
          <a:ext cx="2805357" cy="1683214"/>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chemeClr val="tx1"/>
              </a:solidFill>
            </a:rPr>
            <a:t>Transfer or death of a patient on Additional Precautions</a:t>
          </a:r>
          <a:endParaRPr lang="en-CA" sz="2400" kern="1200">
            <a:solidFill>
              <a:schemeClr val="tx1"/>
            </a:solidFill>
          </a:endParaRPr>
        </a:p>
      </dsp:txBody>
      <dsp:txXfrm>
        <a:off x="3986186" y="445729"/>
        <a:ext cx="2706757" cy="1584614"/>
      </dsp:txXfrm>
    </dsp:sp>
    <dsp:sp modelId="{F87861EA-459D-4AC5-8566-FC294AF96F32}">
      <dsp:nvSpPr>
        <dsp:cNvPr id="0" name=""/>
        <dsp:cNvSpPr/>
      </dsp:nvSpPr>
      <dsp:spPr>
        <a:xfrm>
          <a:off x="7022779" y="890172"/>
          <a:ext cx="594735" cy="695728"/>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CA" sz="1900" kern="1200"/>
        </a:p>
      </dsp:txBody>
      <dsp:txXfrm>
        <a:off x="7022779" y="1029318"/>
        <a:ext cx="416315" cy="417436"/>
      </dsp:txXfrm>
    </dsp:sp>
    <dsp:sp modelId="{24F47CCB-1CF2-45F4-9E43-90F3450BBB9B}">
      <dsp:nvSpPr>
        <dsp:cNvPr id="0" name=""/>
        <dsp:cNvSpPr/>
      </dsp:nvSpPr>
      <dsp:spPr>
        <a:xfrm>
          <a:off x="7864386" y="396429"/>
          <a:ext cx="2805357" cy="1683214"/>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a:solidFill>
                <a:schemeClr val="tx1"/>
              </a:solidFill>
            </a:rPr>
            <a:t>When Additional Precautions are discontinued</a:t>
          </a:r>
          <a:endParaRPr lang="en-CA" sz="2400" kern="1200">
            <a:solidFill>
              <a:schemeClr val="tx1"/>
            </a:solidFill>
          </a:endParaRPr>
        </a:p>
      </dsp:txBody>
      <dsp:txXfrm>
        <a:off x="7913686" y="445729"/>
        <a:ext cx="2706757" cy="158461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244DB-0296-4642-A6FB-A8DC807A2BA0}">
      <dsp:nvSpPr>
        <dsp:cNvPr id="0" name=""/>
        <dsp:cNvSpPr/>
      </dsp:nvSpPr>
      <dsp:spPr>
        <a:xfrm>
          <a:off x="0" y="752"/>
          <a:ext cx="5696165" cy="769808"/>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Perform the AP room cleaning procedures</a:t>
          </a:r>
          <a:endParaRPr lang="en-CA" sz="2400" kern="1200"/>
        </a:p>
      </dsp:txBody>
      <dsp:txXfrm>
        <a:off x="37579" y="38331"/>
        <a:ext cx="5621007" cy="69465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7497-BC4E-469A-BDAE-855048285C77}">
      <dsp:nvSpPr>
        <dsp:cNvPr id="0" name=""/>
        <dsp:cNvSpPr/>
      </dsp:nvSpPr>
      <dsp:spPr>
        <a:xfrm>
          <a:off x="0" y="40760"/>
          <a:ext cx="5696165" cy="828311"/>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b="0" i="0" kern="1200"/>
            <a:t>Perform Hand Hygiene and don PPE as indicated on AP sign</a:t>
          </a:r>
          <a:endParaRPr lang="en-CA" sz="2000" kern="1200"/>
        </a:p>
      </dsp:txBody>
      <dsp:txXfrm>
        <a:off x="40435" y="81195"/>
        <a:ext cx="5615295" cy="74744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72DBB-ADA0-4D13-9E19-79FD229E117A}">
      <dsp:nvSpPr>
        <dsp:cNvPr id="0" name=""/>
        <dsp:cNvSpPr/>
      </dsp:nvSpPr>
      <dsp:spPr>
        <a:xfrm>
          <a:off x="0" y="2654501"/>
          <a:ext cx="7319481" cy="87126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0" i="0" kern="1200"/>
            <a:t>For Airborne or AGMP precautions: remove N95 OUTSIDE the patient room</a:t>
          </a:r>
          <a:endParaRPr lang="en-CA" sz="2000" kern="1200"/>
        </a:p>
      </dsp:txBody>
      <dsp:txXfrm>
        <a:off x="0" y="2654501"/>
        <a:ext cx="7319481" cy="871266"/>
      </dsp:txXfrm>
    </dsp:sp>
    <dsp:sp modelId="{18C71400-F876-4FCE-A3DF-B2238B5B4ED6}">
      <dsp:nvSpPr>
        <dsp:cNvPr id="0" name=""/>
        <dsp:cNvSpPr/>
      </dsp:nvSpPr>
      <dsp:spPr>
        <a:xfrm rot="10800000">
          <a:off x="0" y="1327562"/>
          <a:ext cx="7319481" cy="134000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0" i="0" kern="1200"/>
            <a:t>Remove mask and eyewear outside of the room (if unable to have 2 metre distance from patient)</a:t>
          </a:r>
          <a:endParaRPr lang="en-CA" sz="2000" kern="1200"/>
        </a:p>
      </dsp:txBody>
      <dsp:txXfrm rot="10800000">
        <a:off x="0" y="1327562"/>
        <a:ext cx="7319481" cy="870696"/>
      </dsp:txXfrm>
    </dsp:sp>
    <dsp:sp modelId="{4BE92419-F3CF-481C-B6CD-EB33012386A0}">
      <dsp:nvSpPr>
        <dsp:cNvPr id="0" name=""/>
        <dsp:cNvSpPr/>
      </dsp:nvSpPr>
      <dsp:spPr>
        <a:xfrm rot="10800000">
          <a:off x="0" y="623"/>
          <a:ext cx="7319481" cy="1340007"/>
        </a:xfrm>
        <a:prstGeom prst="upArrowCallou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CA" sz="2000" b="0" i="0" kern="1200"/>
            <a:t>Remove PPE from the neck down within the room</a:t>
          </a:r>
          <a:endParaRPr lang="en-CA" sz="2000" kern="1200"/>
        </a:p>
      </dsp:txBody>
      <dsp:txXfrm rot="10800000">
        <a:off x="0" y="623"/>
        <a:ext cx="7319481" cy="87069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530DA-D33E-46E4-8E0C-94E318AB485B}">
      <dsp:nvSpPr>
        <dsp:cNvPr id="0" name=""/>
        <dsp:cNvSpPr/>
      </dsp:nvSpPr>
      <dsp:spPr>
        <a:xfrm>
          <a:off x="219587" y="-13928"/>
          <a:ext cx="4152161" cy="396193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b="0" i="0" kern="1200"/>
            <a:t>To achieve an acceptable standard of cleanliness there must be a culture that </a:t>
          </a:r>
          <a:r>
            <a:rPr lang="en-GB" sz="2800" b="1" i="0" kern="1200"/>
            <a:t>cleanliness matters </a:t>
          </a:r>
          <a:r>
            <a:rPr lang="en-GB" sz="2800" b="0" i="0" kern="1200"/>
            <a:t>at all levels of the organization</a:t>
          </a:r>
          <a:endParaRPr lang="en-CA" sz="2800" kern="1200"/>
        </a:p>
      </dsp:txBody>
      <dsp:txXfrm>
        <a:off x="827657" y="566284"/>
        <a:ext cx="2936021" cy="2801512"/>
      </dsp:txXfrm>
    </dsp:sp>
    <dsp:sp modelId="{4054F255-8E6D-4C0D-BC36-7CE8FF90E8A9}">
      <dsp:nvSpPr>
        <dsp:cNvPr id="0" name=""/>
        <dsp:cNvSpPr/>
      </dsp:nvSpPr>
      <dsp:spPr>
        <a:xfrm rot="20767193">
          <a:off x="4437072" y="1105428"/>
          <a:ext cx="338910" cy="581163"/>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a:off x="4438556" y="1233856"/>
        <a:ext cx="237237" cy="348697"/>
      </dsp:txXfrm>
    </dsp:sp>
    <dsp:sp modelId="{5615F699-6C8F-4831-86C9-3957F9C36651}">
      <dsp:nvSpPr>
        <dsp:cNvPr id="0" name=""/>
        <dsp:cNvSpPr/>
      </dsp:nvSpPr>
      <dsp:spPr>
        <a:xfrm>
          <a:off x="4896186" y="131589"/>
          <a:ext cx="1954622" cy="1902687"/>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b="0" i="0" kern="1200" dirty="0"/>
            <a:t>We are </a:t>
          </a:r>
          <a:r>
            <a:rPr lang="en-GB" sz="2200" b="1" i="0" kern="1200" dirty="0"/>
            <a:t>ALL</a:t>
          </a:r>
          <a:r>
            <a:rPr lang="en-GB" sz="2200" b="0" i="0" kern="1200" dirty="0"/>
            <a:t> responsible for </a:t>
          </a:r>
          <a:endParaRPr lang="en-CA" sz="2200" kern="1200" dirty="0"/>
        </a:p>
      </dsp:txBody>
      <dsp:txXfrm>
        <a:off x="5182434" y="410231"/>
        <a:ext cx="1382126" cy="1345403"/>
      </dsp:txXfrm>
    </dsp:sp>
    <dsp:sp modelId="{172BADA3-943D-475A-B418-1E65E1923245}">
      <dsp:nvSpPr>
        <dsp:cNvPr id="0" name=""/>
        <dsp:cNvSpPr/>
      </dsp:nvSpPr>
      <dsp:spPr>
        <a:xfrm rot="5551435">
          <a:off x="5819967" y="2493991"/>
          <a:ext cx="1511" cy="5811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rot="10800000">
        <a:off x="5820203" y="2609998"/>
        <a:ext cx="1058" cy="348697"/>
      </dsp:txXfrm>
    </dsp:sp>
    <dsp:sp modelId="{8EAAED40-2BDB-4CD6-839B-4B49F0A2753D}">
      <dsp:nvSpPr>
        <dsp:cNvPr id="0" name=""/>
        <dsp:cNvSpPr/>
      </dsp:nvSpPr>
      <dsp:spPr>
        <a:xfrm>
          <a:off x="4801130" y="2034276"/>
          <a:ext cx="1932460" cy="1923867"/>
        </a:xfrm>
        <a:prstGeom prst="ellips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CA" sz="2200" kern="1200" dirty="0">
              <a:hlinkClick xmlns:r="http://schemas.openxmlformats.org/officeDocument/2006/relationships" r:id="rId1"/>
            </a:rPr>
            <a:t>Infection Prevention &amp; Control</a:t>
          </a:r>
          <a:endParaRPr lang="en-CA" sz="2200" kern="1200" dirty="0"/>
        </a:p>
      </dsp:txBody>
      <dsp:txXfrm>
        <a:off x="5084132" y="2316020"/>
        <a:ext cx="1366456" cy="1360379"/>
      </dsp:txXfrm>
    </dsp:sp>
    <dsp:sp modelId="{E331BFDC-24F2-4C92-8479-AA79C9AC5D97}">
      <dsp:nvSpPr>
        <dsp:cNvPr id="0" name=""/>
        <dsp:cNvSpPr/>
      </dsp:nvSpPr>
      <dsp:spPr>
        <a:xfrm rot="11790736">
          <a:off x="4412613" y="2350152"/>
          <a:ext cx="311249" cy="581163"/>
        </a:xfrm>
        <a:prstGeom prst="rightArrow">
          <a:avLst>
            <a:gd name="adj1" fmla="val 60000"/>
            <a:gd name="adj2" fmla="val 50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CA" sz="1800" kern="1200"/>
        </a:p>
      </dsp:txBody>
      <dsp:txXfrm rot="10800000">
        <a:off x="4504063" y="2479655"/>
        <a:ext cx="217874" cy="3486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80176-F72C-493D-A7F0-AFF7F326734B}">
      <dsp:nvSpPr>
        <dsp:cNvPr id="0" name=""/>
        <dsp:cNvSpPr/>
      </dsp:nvSpPr>
      <dsp:spPr>
        <a:xfrm rot="16200000">
          <a:off x="-767092" y="772740"/>
          <a:ext cx="3527425" cy="1981944"/>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en-CA" sz="2800" b="0" i="0" kern="1200"/>
            <a:t>Used by:</a:t>
          </a:r>
          <a:endParaRPr lang="en-US" sz="2800" kern="1200"/>
        </a:p>
      </dsp:txBody>
      <dsp:txXfrm rot="5400000">
        <a:off x="5648" y="705485"/>
        <a:ext cx="1981944" cy="2116455"/>
      </dsp:txXfrm>
    </dsp:sp>
    <dsp:sp modelId="{E82F1473-918E-4E77-9547-1EB03BD0AB02}">
      <dsp:nvSpPr>
        <dsp:cNvPr id="0" name=""/>
        <dsp:cNvSpPr/>
      </dsp:nvSpPr>
      <dsp:spPr>
        <a:xfrm rot="16200000">
          <a:off x="1363497" y="772740"/>
          <a:ext cx="3527425" cy="1981944"/>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CA" sz="2400" b="1" i="0" kern="1200" dirty="0"/>
            <a:t>All </a:t>
          </a:r>
          <a:r>
            <a:rPr lang="en-CA" sz="2400" b="0" i="0" kern="1200" dirty="0"/>
            <a:t>Health Care Providers</a:t>
          </a:r>
          <a:endParaRPr lang="en-US" sz="2400" kern="1200" dirty="0"/>
        </a:p>
      </dsp:txBody>
      <dsp:txXfrm rot="5400000">
        <a:off x="2136237" y="705485"/>
        <a:ext cx="1981944" cy="2116455"/>
      </dsp:txXfrm>
    </dsp:sp>
    <dsp:sp modelId="{DA98C216-34CB-4FB5-B519-10EC5515B26A}">
      <dsp:nvSpPr>
        <dsp:cNvPr id="0" name=""/>
        <dsp:cNvSpPr/>
      </dsp:nvSpPr>
      <dsp:spPr>
        <a:xfrm rot="16200000">
          <a:off x="3494087" y="772740"/>
          <a:ext cx="3527425" cy="1981944"/>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CA" sz="2400" b="0" i="0" kern="1200"/>
            <a:t>for</a:t>
          </a:r>
          <a:r>
            <a:rPr lang="en-CA" sz="2400" b="1" i="0" kern="1200"/>
            <a:t> ALL </a:t>
          </a:r>
          <a:r>
            <a:rPr lang="en-CA" sz="2400" b="0" i="0" kern="1200"/>
            <a:t>persons</a:t>
          </a:r>
          <a:endParaRPr lang="en-US" sz="2400" kern="1200"/>
        </a:p>
      </dsp:txBody>
      <dsp:txXfrm rot="5400000">
        <a:off x="4266827" y="705485"/>
        <a:ext cx="1981944" cy="2116455"/>
      </dsp:txXfrm>
    </dsp:sp>
    <dsp:sp modelId="{EF6E463E-6E38-466E-845D-76486F111CA1}">
      <dsp:nvSpPr>
        <dsp:cNvPr id="0" name=""/>
        <dsp:cNvSpPr/>
      </dsp:nvSpPr>
      <dsp:spPr>
        <a:xfrm rot="16200000">
          <a:off x="5624677" y="772740"/>
          <a:ext cx="3527425" cy="1981944"/>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CA" sz="2400" b="0" i="0" kern="1200"/>
            <a:t>in </a:t>
          </a:r>
          <a:r>
            <a:rPr lang="en-CA" sz="2400" b="1" i="0" kern="1200"/>
            <a:t>All </a:t>
          </a:r>
          <a:r>
            <a:rPr lang="en-CA" sz="2400" b="0" i="0" kern="1200"/>
            <a:t>settings</a:t>
          </a:r>
          <a:endParaRPr lang="en-US" sz="2400" kern="1200"/>
        </a:p>
      </dsp:txBody>
      <dsp:txXfrm rot="5400000">
        <a:off x="6397417" y="705485"/>
        <a:ext cx="1981944" cy="2116455"/>
      </dsp:txXfrm>
    </dsp:sp>
    <dsp:sp modelId="{92DCD034-09EC-40B4-9CD6-2ACFFCB455A9}">
      <dsp:nvSpPr>
        <dsp:cNvPr id="0" name=""/>
        <dsp:cNvSpPr/>
      </dsp:nvSpPr>
      <dsp:spPr>
        <a:xfrm rot="16200000">
          <a:off x="7755267" y="772740"/>
          <a:ext cx="3527425" cy="1981944"/>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CA" sz="2400" b="1" i="0" kern="1200"/>
            <a:t>All </a:t>
          </a:r>
          <a:r>
            <a:rPr lang="en-CA" sz="2400" b="0" i="0" kern="1200"/>
            <a:t>the time</a:t>
          </a:r>
          <a:r>
            <a:rPr lang="en-CA" sz="2400" b="1" i="0" kern="1200"/>
            <a:t> </a:t>
          </a:r>
          <a:endParaRPr lang="en-US" sz="2400" kern="1200"/>
        </a:p>
      </dsp:txBody>
      <dsp:txXfrm rot="5400000">
        <a:off x="8528007" y="705485"/>
        <a:ext cx="1981944" cy="21164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0DAE9-E7BB-4DB3-899A-F1F95117A0F8}">
      <dsp:nvSpPr>
        <dsp:cNvPr id="0" name=""/>
        <dsp:cNvSpPr/>
      </dsp:nvSpPr>
      <dsp:spPr>
        <a:xfrm rot="10800000">
          <a:off x="1219714" y="1838"/>
          <a:ext cx="3584147" cy="1267762"/>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048"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Point of Care Risk Assessment</a:t>
          </a:r>
          <a:endParaRPr lang="en-CA" sz="2300" kern="1200"/>
        </a:p>
      </dsp:txBody>
      <dsp:txXfrm rot="10800000">
        <a:off x="1536654" y="1838"/>
        <a:ext cx="3267207" cy="1267762"/>
      </dsp:txXfrm>
    </dsp:sp>
    <dsp:sp modelId="{2EF737AE-C479-47E8-A15E-16717E17E925}">
      <dsp:nvSpPr>
        <dsp:cNvPr id="0" name=""/>
        <dsp:cNvSpPr/>
      </dsp:nvSpPr>
      <dsp:spPr>
        <a:xfrm>
          <a:off x="585833" y="1838"/>
          <a:ext cx="1267762" cy="126776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C91B2-8AD3-4CBE-B923-E5048F3E6233}">
      <dsp:nvSpPr>
        <dsp:cNvPr id="0" name=""/>
        <dsp:cNvSpPr/>
      </dsp:nvSpPr>
      <dsp:spPr>
        <a:xfrm rot="10800000">
          <a:off x="1219714" y="1648037"/>
          <a:ext cx="3584147" cy="1267762"/>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048"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Hand Hygiene</a:t>
          </a:r>
          <a:endParaRPr lang="en-CA" sz="2300" kern="1200"/>
        </a:p>
      </dsp:txBody>
      <dsp:txXfrm rot="10800000">
        <a:off x="1536654" y="1648037"/>
        <a:ext cx="3267207" cy="1267762"/>
      </dsp:txXfrm>
    </dsp:sp>
    <dsp:sp modelId="{75DB226F-BE1A-4AF4-B829-D5912C10C7B6}">
      <dsp:nvSpPr>
        <dsp:cNvPr id="0" name=""/>
        <dsp:cNvSpPr/>
      </dsp:nvSpPr>
      <dsp:spPr>
        <a:xfrm>
          <a:off x="585833" y="1648037"/>
          <a:ext cx="1267762" cy="126776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5A440-B039-4A62-ADD9-D42A1C646AA5}">
      <dsp:nvSpPr>
        <dsp:cNvPr id="0" name=""/>
        <dsp:cNvSpPr/>
      </dsp:nvSpPr>
      <dsp:spPr>
        <a:xfrm rot="10800000">
          <a:off x="1219714" y="3294237"/>
          <a:ext cx="3584147" cy="1267762"/>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048"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a:t>PPE</a:t>
          </a:r>
        </a:p>
        <a:p>
          <a:pPr marL="0" lvl="0" indent="0" algn="ctr" defTabSz="1022350">
            <a:lnSpc>
              <a:spcPct val="90000"/>
            </a:lnSpc>
            <a:spcBef>
              <a:spcPct val="0"/>
            </a:spcBef>
            <a:spcAft>
              <a:spcPct val="35000"/>
            </a:spcAft>
            <a:buNone/>
          </a:pPr>
          <a:r>
            <a:rPr lang="en-US" sz="2300" kern="1200"/>
            <a:t>Gloves, Gown, Mask/Eye</a:t>
          </a:r>
          <a:endParaRPr lang="en-CA" sz="2300" kern="1200"/>
        </a:p>
      </dsp:txBody>
      <dsp:txXfrm rot="10800000">
        <a:off x="1536654" y="3294237"/>
        <a:ext cx="3267207" cy="1267762"/>
      </dsp:txXfrm>
    </dsp:sp>
    <dsp:sp modelId="{8E5F32BF-BCD5-4BCE-860A-B5028EEA7C61}">
      <dsp:nvSpPr>
        <dsp:cNvPr id="0" name=""/>
        <dsp:cNvSpPr/>
      </dsp:nvSpPr>
      <dsp:spPr>
        <a:xfrm>
          <a:off x="585833" y="3294237"/>
          <a:ext cx="1267762" cy="126776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0DAE9-E7BB-4DB3-899A-F1F95117A0F8}">
      <dsp:nvSpPr>
        <dsp:cNvPr id="0" name=""/>
        <dsp:cNvSpPr/>
      </dsp:nvSpPr>
      <dsp:spPr>
        <a:xfrm rot="10800000">
          <a:off x="1219714" y="1838"/>
          <a:ext cx="3584147" cy="1267762"/>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04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Respiratory Etiquette</a:t>
          </a:r>
          <a:endParaRPr lang="en-CA" sz="2600" kern="1200"/>
        </a:p>
      </dsp:txBody>
      <dsp:txXfrm rot="10800000">
        <a:off x="1536654" y="1838"/>
        <a:ext cx="3267207" cy="1267762"/>
      </dsp:txXfrm>
    </dsp:sp>
    <dsp:sp modelId="{2EF737AE-C479-47E8-A15E-16717E17E925}">
      <dsp:nvSpPr>
        <dsp:cNvPr id="0" name=""/>
        <dsp:cNvSpPr/>
      </dsp:nvSpPr>
      <dsp:spPr>
        <a:xfrm>
          <a:off x="585833" y="1838"/>
          <a:ext cx="1267762" cy="126776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C91B2-8AD3-4CBE-B923-E5048F3E6233}">
      <dsp:nvSpPr>
        <dsp:cNvPr id="0" name=""/>
        <dsp:cNvSpPr/>
      </dsp:nvSpPr>
      <dsp:spPr>
        <a:xfrm rot="10800000">
          <a:off x="1219714" y="1648037"/>
          <a:ext cx="3584147" cy="1267762"/>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04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Patient Care Items and Equipment</a:t>
          </a:r>
          <a:endParaRPr lang="en-CA" sz="2600" kern="1200"/>
        </a:p>
      </dsp:txBody>
      <dsp:txXfrm rot="10800000">
        <a:off x="1536654" y="1648037"/>
        <a:ext cx="3267207" cy="1267762"/>
      </dsp:txXfrm>
    </dsp:sp>
    <dsp:sp modelId="{75DB226F-BE1A-4AF4-B829-D5912C10C7B6}">
      <dsp:nvSpPr>
        <dsp:cNvPr id="0" name=""/>
        <dsp:cNvSpPr/>
      </dsp:nvSpPr>
      <dsp:spPr>
        <a:xfrm>
          <a:off x="585833" y="1648037"/>
          <a:ext cx="1267762" cy="126776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5A440-B039-4A62-ADD9-D42A1C646AA5}">
      <dsp:nvSpPr>
        <dsp:cNvPr id="0" name=""/>
        <dsp:cNvSpPr/>
      </dsp:nvSpPr>
      <dsp:spPr>
        <a:xfrm rot="10800000">
          <a:off x="1219714" y="3294237"/>
          <a:ext cx="3584147" cy="1267762"/>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9048"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The 5 C’s</a:t>
          </a:r>
        </a:p>
      </dsp:txBody>
      <dsp:txXfrm rot="10800000">
        <a:off x="1536654" y="3294237"/>
        <a:ext cx="3267207" cy="1267762"/>
      </dsp:txXfrm>
    </dsp:sp>
    <dsp:sp modelId="{8E5F32BF-BCD5-4BCE-860A-B5028EEA7C61}">
      <dsp:nvSpPr>
        <dsp:cNvPr id="0" name=""/>
        <dsp:cNvSpPr/>
      </dsp:nvSpPr>
      <dsp:spPr>
        <a:xfrm>
          <a:off x="585833" y="3294237"/>
          <a:ext cx="1267762" cy="126776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0DAE9-E7BB-4DB3-899A-F1F95117A0F8}">
      <dsp:nvSpPr>
        <dsp:cNvPr id="0" name=""/>
        <dsp:cNvSpPr/>
      </dsp:nvSpPr>
      <dsp:spPr>
        <a:xfrm rot="10800000">
          <a:off x="1086811" y="2055"/>
          <a:ext cx="3584147" cy="73614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2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a:t>Transport Staff</a:t>
          </a:r>
          <a:endParaRPr lang="en-CA" sz="2900" kern="1200"/>
        </a:p>
      </dsp:txBody>
      <dsp:txXfrm rot="10800000">
        <a:off x="1270848" y="2055"/>
        <a:ext cx="3400110" cy="736148"/>
      </dsp:txXfrm>
    </dsp:sp>
    <dsp:sp modelId="{2EF737AE-C479-47E8-A15E-16717E17E925}">
      <dsp:nvSpPr>
        <dsp:cNvPr id="0" name=""/>
        <dsp:cNvSpPr/>
      </dsp:nvSpPr>
      <dsp:spPr>
        <a:xfrm>
          <a:off x="718736" y="2055"/>
          <a:ext cx="736148" cy="736148"/>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C91B2-8AD3-4CBE-B923-E5048F3E6233}">
      <dsp:nvSpPr>
        <dsp:cNvPr id="0" name=""/>
        <dsp:cNvSpPr/>
      </dsp:nvSpPr>
      <dsp:spPr>
        <a:xfrm rot="10800000">
          <a:off x="1086811" y="957949"/>
          <a:ext cx="3584147" cy="73614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2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a:t>Patient Hygiene</a:t>
          </a:r>
          <a:endParaRPr lang="en-CA" sz="2900" kern="1200"/>
        </a:p>
      </dsp:txBody>
      <dsp:txXfrm rot="10800000">
        <a:off x="1270848" y="957949"/>
        <a:ext cx="3400110" cy="736148"/>
      </dsp:txXfrm>
    </dsp:sp>
    <dsp:sp modelId="{75DB226F-BE1A-4AF4-B829-D5912C10C7B6}">
      <dsp:nvSpPr>
        <dsp:cNvPr id="0" name=""/>
        <dsp:cNvSpPr/>
      </dsp:nvSpPr>
      <dsp:spPr>
        <a:xfrm>
          <a:off x="718736" y="957949"/>
          <a:ext cx="736148" cy="736148"/>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25A440-B039-4A62-ADD9-D42A1C646AA5}">
      <dsp:nvSpPr>
        <dsp:cNvPr id="0" name=""/>
        <dsp:cNvSpPr/>
      </dsp:nvSpPr>
      <dsp:spPr>
        <a:xfrm rot="10800000">
          <a:off x="1086811" y="1913844"/>
          <a:ext cx="3584147" cy="73614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2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a:t>Visitors</a:t>
          </a:r>
        </a:p>
      </dsp:txBody>
      <dsp:txXfrm rot="10800000">
        <a:off x="1270848" y="1913844"/>
        <a:ext cx="3400110" cy="736148"/>
      </dsp:txXfrm>
    </dsp:sp>
    <dsp:sp modelId="{8E5F32BF-BCD5-4BCE-860A-B5028EEA7C61}">
      <dsp:nvSpPr>
        <dsp:cNvPr id="0" name=""/>
        <dsp:cNvSpPr/>
      </dsp:nvSpPr>
      <dsp:spPr>
        <a:xfrm>
          <a:off x="718736" y="1913844"/>
          <a:ext cx="736148" cy="736148"/>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C47A30-5348-454C-A9ED-92FD9946C26D}">
      <dsp:nvSpPr>
        <dsp:cNvPr id="0" name=""/>
        <dsp:cNvSpPr/>
      </dsp:nvSpPr>
      <dsp:spPr>
        <a:xfrm rot="10800000">
          <a:off x="1086811" y="2869739"/>
          <a:ext cx="3584147" cy="73614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2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a:t>EVS</a:t>
          </a:r>
        </a:p>
      </dsp:txBody>
      <dsp:txXfrm rot="10800000">
        <a:off x="1270848" y="2869739"/>
        <a:ext cx="3400110" cy="736148"/>
      </dsp:txXfrm>
    </dsp:sp>
    <dsp:sp modelId="{E8EF62C5-FE6E-4271-A6C4-8FD0800A3482}">
      <dsp:nvSpPr>
        <dsp:cNvPr id="0" name=""/>
        <dsp:cNvSpPr/>
      </dsp:nvSpPr>
      <dsp:spPr>
        <a:xfrm>
          <a:off x="718736" y="2869739"/>
          <a:ext cx="736148" cy="736148"/>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F98672-7AE1-426F-AEFE-E38F6400B8F7}">
      <dsp:nvSpPr>
        <dsp:cNvPr id="0" name=""/>
        <dsp:cNvSpPr/>
      </dsp:nvSpPr>
      <dsp:spPr>
        <a:xfrm rot="10800000">
          <a:off x="1086811" y="3825633"/>
          <a:ext cx="3584147" cy="736148"/>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62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a:t> Patient Placement</a:t>
          </a:r>
        </a:p>
      </dsp:txBody>
      <dsp:txXfrm rot="10800000">
        <a:off x="1270848" y="3825633"/>
        <a:ext cx="3400110" cy="736148"/>
      </dsp:txXfrm>
    </dsp:sp>
    <dsp:sp modelId="{BDBE510A-72CA-481B-904D-68C6FC1FEB1A}">
      <dsp:nvSpPr>
        <dsp:cNvPr id="0" name=""/>
        <dsp:cNvSpPr/>
      </dsp:nvSpPr>
      <dsp:spPr>
        <a:xfrm>
          <a:off x="718736" y="3825633"/>
          <a:ext cx="736148" cy="736148"/>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0B0AF-149F-43D0-BC48-403D3D32F4B7}">
      <dsp:nvSpPr>
        <dsp:cNvPr id="0" name=""/>
        <dsp:cNvSpPr/>
      </dsp:nvSpPr>
      <dsp:spPr>
        <a:xfrm>
          <a:off x="5347" y="648126"/>
          <a:ext cx="2544678" cy="1753283"/>
        </a:xfrm>
        <a:prstGeom prst="roundRect">
          <a:avLst/>
        </a:prstGeom>
        <a:blipFill rotWithShape="1">
          <a:blip xmlns:r="http://schemas.openxmlformats.org/officeDocument/2006/relationships" r:embed="rId1"/>
          <a:srcRect/>
          <a:stretch>
            <a:fillRect l="-29000" r="-29000"/>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4229C-7334-4527-8FE9-2F22F2E97BCB}">
      <dsp:nvSpPr>
        <dsp:cNvPr id="0" name=""/>
        <dsp:cNvSpPr/>
      </dsp:nvSpPr>
      <dsp:spPr>
        <a:xfrm>
          <a:off x="5347" y="2401410"/>
          <a:ext cx="2544678" cy="94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a:t>Task</a:t>
          </a:r>
          <a:endParaRPr lang="en-CA" sz="3100" kern="1200"/>
        </a:p>
      </dsp:txBody>
      <dsp:txXfrm>
        <a:off x="5347" y="2401410"/>
        <a:ext cx="2544678" cy="944075"/>
      </dsp:txXfrm>
    </dsp:sp>
    <dsp:sp modelId="{96E45640-5AFE-4FD4-901A-0C86516B11C3}">
      <dsp:nvSpPr>
        <dsp:cNvPr id="0" name=""/>
        <dsp:cNvSpPr/>
      </dsp:nvSpPr>
      <dsp:spPr>
        <a:xfrm>
          <a:off x="2804601" y="648126"/>
          <a:ext cx="2544678" cy="175328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000" r="-2000"/>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A56DC-316B-4D76-BE08-9299DFBFF9EE}">
      <dsp:nvSpPr>
        <dsp:cNvPr id="0" name=""/>
        <dsp:cNvSpPr/>
      </dsp:nvSpPr>
      <dsp:spPr>
        <a:xfrm>
          <a:off x="2804601" y="2401410"/>
          <a:ext cx="2544678" cy="94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a:t>Environment</a:t>
          </a:r>
          <a:endParaRPr lang="en-CA" sz="3100" kern="1200"/>
        </a:p>
      </dsp:txBody>
      <dsp:txXfrm>
        <a:off x="2804601" y="2401410"/>
        <a:ext cx="2544678" cy="944075"/>
      </dsp:txXfrm>
    </dsp:sp>
    <dsp:sp modelId="{C967B358-9321-431B-B962-C66E1D748CA2}">
      <dsp:nvSpPr>
        <dsp:cNvPr id="0" name=""/>
        <dsp:cNvSpPr/>
      </dsp:nvSpPr>
      <dsp:spPr>
        <a:xfrm>
          <a:off x="5603854" y="648126"/>
          <a:ext cx="2544678" cy="175328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0F223-C4AB-4DCC-8A93-52F15295BA5B}">
      <dsp:nvSpPr>
        <dsp:cNvPr id="0" name=""/>
        <dsp:cNvSpPr/>
      </dsp:nvSpPr>
      <dsp:spPr>
        <a:xfrm>
          <a:off x="5603854" y="2401410"/>
          <a:ext cx="2544678" cy="94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a:t>Patient</a:t>
          </a:r>
          <a:endParaRPr lang="en-CA" sz="3100" kern="1200"/>
        </a:p>
      </dsp:txBody>
      <dsp:txXfrm>
        <a:off x="5603854" y="2401410"/>
        <a:ext cx="2544678" cy="944075"/>
      </dsp:txXfrm>
    </dsp:sp>
    <dsp:sp modelId="{3DEE5270-D479-4A10-8526-9FDCE102B89D}">
      <dsp:nvSpPr>
        <dsp:cNvPr id="0" name=""/>
        <dsp:cNvSpPr/>
      </dsp:nvSpPr>
      <dsp:spPr>
        <a:xfrm>
          <a:off x="8403108" y="648126"/>
          <a:ext cx="2544678" cy="1753283"/>
        </a:xfrm>
        <a:prstGeom prst="roundRect">
          <a:avLst/>
        </a:prstGeom>
        <a:blipFill rotWithShape="1">
          <a:blip xmlns:r="http://schemas.openxmlformats.org/officeDocument/2006/relationships" r:embed="rId4"/>
          <a:srcRect/>
          <a:stretch>
            <a:fillRect t="-4000" b="-4000"/>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4C61F8-F85B-4237-A075-1F661F2D3B8F}">
      <dsp:nvSpPr>
        <dsp:cNvPr id="0" name=""/>
        <dsp:cNvSpPr/>
      </dsp:nvSpPr>
      <dsp:spPr>
        <a:xfrm>
          <a:off x="8403108" y="2401410"/>
          <a:ext cx="2544678" cy="944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0" numCol="1" spcCol="1270" anchor="t" anchorCtr="0">
          <a:noAutofit/>
        </a:bodyPr>
        <a:lstStyle/>
        <a:p>
          <a:pPr marL="0" lvl="0" indent="0" algn="ctr" defTabSz="1377950">
            <a:lnSpc>
              <a:spcPct val="90000"/>
            </a:lnSpc>
            <a:spcBef>
              <a:spcPct val="0"/>
            </a:spcBef>
            <a:spcAft>
              <a:spcPct val="35000"/>
            </a:spcAft>
            <a:buNone/>
          </a:pPr>
          <a:r>
            <a:rPr lang="en-US" sz="3100" kern="1200"/>
            <a:t>Other</a:t>
          </a:r>
          <a:endParaRPr lang="en-CA" sz="3100" kern="1200"/>
        </a:p>
      </dsp:txBody>
      <dsp:txXfrm>
        <a:off x="8403108" y="2401410"/>
        <a:ext cx="2544678" cy="9440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80072-C70D-42F5-B67D-FA0430AEC33A}">
      <dsp:nvSpPr>
        <dsp:cNvPr id="0" name=""/>
        <dsp:cNvSpPr/>
      </dsp:nvSpPr>
      <dsp:spPr>
        <a:xfrm>
          <a:off x="39127" y="0"/>
          <a:ext cx="1541225" cy="8562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ASSESS</a:t>
          </a:r>
          <a:endParaRPr lang="en-CA" sz="2900" kern="1200"/>
        </a:p>
      </dsp:txBody>
      <dsp:txXfrm>
        <a:off x="64205" y="25078"/>
        <a:ext cx="1491069" cy="806080"/>
      </dsp:txXfrm>
    </dsp:sp>
    <dsp:sp modelId="{5747E150-E2AD-4C3B-800C-9DF7796E9601}">
      <dsp:nvSpPr>
        <dsp:cNvPr id="0" name=""/>
        <dsp:cNvSpPr/>
      </dsp:nvSpPr>
      <dsp:spPr>
        <a:xfrm rot="5400000">
          <a:off x="649195" y="877642"/>
          <a:ext cx="321088" cy="385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rot="-5400000">
        <a:off x="694147" y="909751"/>
        <a:ext cx="231184" cy="224762"/>
      </dsp:txXfrm>
    </dsp:sp>
    <dsp:sp modelId="{29E6A870-AE9E-4DE8-B7A5-2689844D979D}">
      <dsp:nvSpPr>
        <dsp:cNvPr id="0" name=""/>
        <dsp:cNvSpPr/>
      </dsp:nvSpPr>
      <dsp:spPr>
        <a:xfrm>
          <a:off x="39127" y="1284354"/>
          <a:ext cx="1541225" cy="8562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PLAN</a:t>
          </a:r>
          <a:endParaRPr lang="en-CA" sz="2900" kern="1200"/>
        </a:p>
      </dsp:txBody>
      <dsp:txXfrm>
        <a:off x="64205" y="1309432"/>
        <a:ext cx="1491069" cy="806080"/>
      </dsp:txXfrm>
    </dsp:sp>
    <dsp:sp modelId="{1CD1A049-F30C-4255-9767-10E578DC8F32}">
      <dsp:nvSpPr>
        <dsp:cNvPr id="0" name=""/>
        <dsp:cNvSpPr/>
      </dsp:nvSpPr>
      <dsp:spPr>
        <a:xfrm rot="5400000">
          <a:off x="649195" y="2161997"/>
          <a:ext cx="321088" cy="3853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CA" sz="1600" kern="1200"/>
        </a:p>
      </dsp:txBody>
      <dsp:txXfrm rot="-5400000">
        <a:off x="694147" y="2194106"/>
        <a:ext cx="231184" cy="224762"/>
      </dsp:txXfrm>
    </dsp:sp>
    <dsp:sp modelId="{634AA73B-E862-42EC-B3D0-13683564627C}">
      <dsp:nvSpPr>
        <dsp:cNvPr id="0" name=""/>
        <dsp:cNvSpPr/>
      </dsp:nvSpPr>
      <dsp:spPr>
        <a:xfrm>
          <a:off x="39127" y="2568709"/>
          <a:ext cx="1541225" cy="8562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CHOOSE</a:t>
          </a:r>
          <a:endParaRPr lang="en-CA" sz="2900" kern="1200"/>
        </a:p>
      </dsp:txBody>
      <dsp:txXfrm>
        <a:off x="64205" y="2593787"/>
        <a:ext cx="1491069" cy="8060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3656-3DC4-1D45-8F89-F9641822DC2A}"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3FF8F-DDBB-374E-B751-528A0C8AD14E}" type="slidenum">
              <a:rPr lang="en-US" smtClean="0"/>
              <a:t>‹#›</a:t>
            </a:fld>
            <a:endParaRPr lang="en-US"/>
          </a:p>
        </p:txBody>
      </p:sp>
    </p:spTree>
    <p:extLst>
      <p:ext uri="{BB962C8B-B14F-4D97-AF65-F5344CB8AC3E}">
        <p14:creationId xmlns:p14="http://schemas.microsoft.com/office/powerpoint/2010/main" val="31322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healthbc.sharepoint.com/sites/IPCPortalIH/SitePages/Additional-Precautions.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cnet.ca/wp-content/uploads/Point-Of-Care-Risk-Assessment-Tool-2023-July-25-FINA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ealthbc.sharepoint.com/sites/IPCPortalIH/Shared%20Documents/Forms/All.aspx?id=%2Fsites%2FIPCPortalIH%2FShared%20Documents%2FHand%20Hygiene%20Guideline%2Epdf&amp;parent=%2Fsites%2FIPCPortalIH%2FShared%20Documen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healthbc.sharepoint.com/sites/IPCPortalIH/SitePages/Hand-Hygiene-Surveillance-%26-Reporting.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ealthbc.sharepoint.com/sites/OcchealthPortalIH/Shared%20Documents/Forms/AllItems.aspx?id=%2Fsites%2FOcchealthPortalIH%2FShared%20Documents%2FHand%20Care%20Toolkit%2Epdf&amp;parent=%2Fsites%2FOcchealthPortalIH%2FShared%20Documen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althbc.sharepoint.com/sites/EnvSvcsPortalIH/Shared%20Documents/Forms/AllItems.aspx?id=%2Fsites%2FEnvSvcsPortalIH%2FShared%20Documents%2FEVSSOP304%20Glove%20Use%20in%20Environmental%20Services%20%281%29%2Epdf&amp;parent=%2Fsites%2FEnvSvcsPortalIH%2FShared%20Documen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orksafebc.com/en/law-policy/occupational-health-safety/searchable-ohs-regulation/ohs-regulation/part-08-personal-protective-clothing-and-equipment#SectionNumber:8.1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healthbc.sharepoint.com/sites/IPCPortalIH/SitePages/Additional-Precautions.aspx"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bccdc.ca/health-professionals/clinical-resources/covid-19-care/infection-control#hcw"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FcCbvnxT0vI"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youtube.com/watch?v=pL8blsiZfF8"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mc.ncbi.nlm.nih.gov/articles/PMC735094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ealthbc.sharepoint.com/sites/IPCPortalIH/Shared%20Documents/Forms/All.aspx?id=%2Fsites%2FIPCPortalIH%2FShared%20Documents%2FRoutine%20Practices%20Quick%20Reference%2Epdf&amp;parent=%2Fsites%2FIPCPortalIH%2FShared%20Documen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ealthbc.sharepoint.com/Sites/EnvSvcsPortalI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​Hello and welcome to this education session on Infection Prevention and Control!</a:t>
            </a:r>
          </a:p>
          <a:p>
            <a:pPr rtl="0" fontAlgn="base"/>
            <a:r>
              <a:rPr lang="en-US" sz="1200" b="0" i="0" kern="1200" dirty="0">
                <a:solidFill>
                  <a:schemeClr val="tx1"/>
                </a:solidFill>
                <a:effectLst/>
                <a:latin typeface="+mn-lt"/>
                <a:ea typeface="+mn-ea"/>
                <a:cs typeface="+mn-cs"/>
              </a:rPr>
              <a:t>There are many people that make up our health care team whether it’s in an urgent care center, a large hospital or a rural Longterm Care Facility.</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All team members are involved with staff, patient and visitor safety.</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Environmental Services and the work you all do is vital to keeping everyone safe. Infection Prevention and Control is everyone’s responsibility, but we understand the impact of your role and it is important that you know that what you are doing here does make a difference!</a:t>
            </a:r>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1</a:t>
            </a:fld>
            <a:endParaRPr lang="en-US"/>
          </a:p>
        </p:txBody>
      </p:sp>
    </p:spTree>
    <p:extLst>
      <p:ext uri="{BB962C8B-B14F-4D97-AF65-F5344CB8AC3E}">
        <p14:creationId xmlns:p14="http://schemas.microsoft.com/office/powerpoint/2010/main" val="3029665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Explain: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 Point of Care Risk Assessment determines what practices are needed - such as timing of Hand Hygiene, Education, Source Control (masking a patient), Environmental Controls (Negative Pressure Room) or Personal Protective Equipment’</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Some examples of a point of care risk assessment include:</a:t>
            </a:r>
            <a:r>
              <a:rPr lang="en-US" sz="1200" b="0" i="0" kern="1200" dirty="0">
                <a:solidFill>
                  <a:schemeClr val="tx1"/>
                </a:solidFill>
                <a:effectLst/>
                <a:latin typeface="+mn-lt"/>
                <a:ea typeface="+mn-ea"/>
                <a:cs typeface="+mn-cs"/>
              </a:rPr>
              <a:t>​ (adapt examples according to audience)</a:t>
            </a:r>
          </a:p>
          <a:p>
            <a:pPr rtl="0" fontAlgn="base"/>
            <a:r>
              <a:rPr lang="en-US" sz="1200" b="0" i="0" u="none" strike="noStrike" kern="1200" dirty="0">
                <a:solidFill>
                  <a:schemeClr val="tx1"/>
                </a:solidFill>
                <a:effectLst/>
                <a:latin typeface="+mn-lt"/>
                <a:ea typeface="+mn-ea"/>
                <a:cs typeface="+mn-cs"/>
              </a:rPr>
              <a:t>1. Patient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Assess for signs and symptoms of diarrhea, draining wounds, presence of blood, productive cough, fever, or rash</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Even though you are not providing patient care, there may be times you could be exposed to their bodily fluids</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Assess the patient’s cognitive and physical abilities. Are they confused or angry?</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2. Environment</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Assess the environment (i.e. Shared rooms, shared equipment, crowded areas like waiting rooms, overflow areas like hallways, spilled items or bodily fluids on floor, clutter</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3. Interaction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Is the patient in the room while you are cleaning? Do you need to explain what you are doing?</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Other: Do you have the supplies you need, without bringing in extra supplies? </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rPr>
              <a:t>Additional Precautions Quick</a:t>
            </a:r>
            <a:r>
              <a:rPr lang="en-US" sz="1200" b="1" i="0" u="none" strike="noStrike" kern="1200" baseline="0" dirty="0">
                <a:solidFill>
                  <a:schemeClr val="tx1"/>
                </a:solidFill>
                <a:effectLst/>
                <a:latin typeface="+mn-lt"/>
                <a:ea typeface="+mn-ea"/>
                <a:cs typeface="+mn-cs"/>
              </a:rPr>
              <a:t> Reference guide </a:t>
            </a:r>
            <a:r>
              <a:rPr lang="en-US" sz="1200" b="0" i="0" u="none" strike="noStrike" kern="1200" baseline="0" dirty="0">
                <a:solidFill>
                  <a:schemeClr val="tx1"/>
                </a:solidFill>
                <a:effectLst/>
                <a:latin typeface="+mn-lt"/>
                <a:ea typeface="+mn-ea"/>
                <a:cs typeface="+mn-cs"/>
              </a:rPr>
              <a:t>is available now as a resource on the IPAC web page. It is no longer found on the reverse of the Precaution signs. </a:t>
            </a:r>
            <a:endParaRPr lang="en-US" sz="1200" b="0" i="0" kern="1200" dirty="0">
              <a:solidFill>
                <a:schemeClr val="tx1"/>
              </a:solidFill>
              <a:effectLst/>
              <a:latin typeface="+mn-lt"/>
              <a:ea typeface="+mn-ea"/>
              <a:cs typeface="+mn-cs"/>
            </a:endParaRPr>
          </a:p>
          <a:p>
            <a:r>
              <a:rPr lang="en-CA" dirty="0">
                <a:hlinkClick r:id="rId3"/>
              </a:rPr>
              <a:t>Additional Precautions</a:t>
            </a:r>
            <a:endParaRPr lang="en-CA" dirty="0"/>
          </a:p>
        </p:txBody>
      </p:sp>
      <p:sp>
        <p:nvSpPr>
          <p:cNvPr id="4" name="Slide Number Placeholder 3"/>
          <p:cNvSpPr>
            <a:spLocks noGrp="1"/>
          </p:cNvSpPr>
          <p:nvPr>
            <p:ph type="sldNum" sz="quarter" idx="10"/>
          </p:nvPr>
        </p:nvSpPr>
        <p:spPr/>
        <p:txBody>
          <a:bodyPr/>
          <a:lstStyle/>
          <a:p>
            <a:fld id="{8C03FF8F-DDBB-374E-B751-528A0C8AD14E}" type="slidenum">
              <a:rPr lang="en-US" smtClean="0"/>
              <a:t>10</a:t>
            </a:fld>
            <a:endParaRPr lang="en-US"/>
          </a:p>
        </p:txBody>
      </p:sp>
    </p:spTree>
    <p:extLst>
      <p:ext uri="{BB962C8B-B14F-4D97-AF65-F5344CB8AC3E}">
        <p14:creationId xmlns:p14="http://schemas.microsoft.com/office/powerpoint/2010/main" val="601158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Point Of Care Risk Assessment Tool - 2023 July 25 FINAL</a:t>
            </a:r>
            <a:endParaRPr lang="en-US"/>
          </a:p>
          <a:p>
            <a:endParaRPr lang="en-CA"/>
          </a:p>
          <a:p>
            <a:r>
              <a:rPr lang="en-CA" dirty="0"/>
              <a:t>This is another tool that can help determine the supplies or the type of PPE needed for the task. </a:t>
            </a:r>
          </a:p>
        </p:txBody>
      </p:sp>
      <p:sp>
        <p:nvSpPr>
          <p:cNvPr id="4" name="Slide Number Placeholder 3"/>
          <p:cNvSpPr>
            <a:spLocks noGrp="1"/>
          </p:cNvSpPr>
          <p:nvPr>
            <p:ph type="sldNum" sz="quarter" idx="5"/>
          </p:nvPr>
        </p:nvSpPr>
        <p:spPr/>
        <p:txBody>
          <a:bodyPr/>
          <a:lstStyle/>
          <a:p>
            <a:fld id="{8C03FF8F-DDBB-374E-B751-528A0C8AD14E}" type="slidenum">
              <a:rPr lang="en-US" smtClean="0"/>
              <a:t>11</a:t>
            </a:fld>
            <a:endParaRPr lang="en-US"/>
          </a:p>
        </p:txBody>
      </p:sp>
    </p:spTree>
    <p:extLst>
      <p:ext uri="{BB962C8B-B14F-4D97-AF65-F5344CB8AC3E}">
        <p14:creationId xmlns:p14="http://schemas.microsoft.com/office/powerpoint/2010/main" val="341394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CA" dirty="0"/>
          </a:p>
          <a:p>
            <a:pPr rtl="0" fontAlgn="base"/>
            <a:r>
              <a:rPr lang="en-CA" dirty="0">
                <a:hlinkClick r:id="rId3"/>
              </a:rPr>
              <a:t>healthbc.sharepoint.com/sites/</a:t>
            </a:r>
            <a:r>
              <a:rPr lang="en-CA" dirty="0" err="1">
                <a:hlinkClick r:id="rId3"/>
              </a:rPr>
              <a:t>IPCPortalIH</a:t>
            </a:r>
            <a:r>
              <a:rPr lang="en-CA" dirty="0">
                <a:hlinkClick r:id="rId3"/>
              </a:rPr>
              <a:t>/Shared Documents/Forms/</a:t>
            </a:r>
            <a:r>
              <a:rPr lang="en-CA" dirty="0" err="1">
                <a:hlinkClick r:id="rId3"/>
              </a:rPr>
              <a:t>All.aspx?id</a:t>
            </a:r>
            <a:r>
              <a:rPr lang="en-CA" dirty="0">
                <a:hlinkClick r:id="rId3"/>
              </a:rPr>
              <a:t>=%2Fsites%2FIPCPortalIH%2FShared Documents%2FHand Hygiene Guideline%2Epdf&amp;parent=%2Fsites%2FIPCPortalIH%2FShared Documents</a:t>
            </a:r>
            <a:endParaRPr lang="en-CA" dirty="0"/>
          </a:p>
          <a:p>
            <a:pPr rtl="0" fontAlgn="base"/>
            <a:endParaRPr lang="en-US" sz="1200" b="1"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Explain:</a:t>
            </a:r>
            <a:r>
              <a:rPr lang="en-US" sz="1200" b="0" i="0" kern="1200" dirty="0">
                <a:solidFill>
                  <a:schemeClr val="tx1"/>
                </a:solidFill>
                <a:effectLst/>
                <a:latin typeface="+mn-lt"/>
                <a:ea typeface="+mn-ea"/>
                <a:cs typeface="+mn-cs"/>
              </a:rPr>
              <a: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Hand hygiene is the single most important procedure for preventing the spread of HAI’s thereby reducing patient morbidity and mortality from HAI’s</a:t>
            </a:r>
            <a:endParaRPr lang="en-US" sz="1200" b="1" i="0" kern="1200" dirty="0">
              <a:solidFill>
                <a:schemeClr val="tx1"/>
              </a:solidFill>
              <a:effectLst/>
              <a:latin typeface="+mn-lt"/>
              <a:ea typeface="Calibri"/>
              <a:cs typeface="Calibri"/>
            </a:endParaRPr>
          </a:p>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HH is a shared responsibility between all site employees, patients and visitors, and is an organizational priority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At minimum HH will be followed using the 4 Moments for Hand Hygiene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1" kern="1200" dirty="0">
                <a:solidFill>
                  <a:schemeClr val="accent6"/>
                </a:solidFill>
                <a:effectLst/>
                <a:latin typeface="+mn-lt"/>
                <a:ea typeface="+mn-ea"/>
                <a:cs typeface="+mn-cs"/>
              </a:rPr>
              <a:t>Incorporate a HH return demo now or at the end of the presentation</a:t>
            </a:r>
            <a:r>
              <a:rPr lang="en-US" sz="1200" b="0" i="1" kern="1200" dirty="0">
                <a:solidFill>
                  <a:schemeClr val="tx1"/>
                </a:solidFill>
                <a:effectLst/>
                <a:latin typeface="+mn-lt"/>
                <a:ea typeface="+mn-ea"/>
                <a:cs typeface="+mn-cs"/>
              </a:rPr>
              <a:t>.  </a:t>
            </a:r>
          </a:p>
          <a:p>
            <a:pPr marL="171450" indent="-171450" rtl="0" fontAlgn="base">
              <a:buFont typeface="Arial" panose="020B0604020202020204" pitchFamily="34" charset="0"/>
              <a:buChar char="•"/>
            </a:pP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It is important to know the 4 moments of Hand Hygiene for Accreditation. </a:t>
            </a:r>
          </a:p>
          <a:p>
            <a:pPr rtl="0" fontAlgn="base"/>
            <a:r>
              <a:rPr lang="en-US" sz="1200" b="0" i="0" u="none" strike="noStrike" kern="1200" dirty="0">
                <a:solidFill>
                  <a:schemeClr val="tx1"/>
                </a:solidFill>
                <a:effectLst/>
                <a:latin typeface="+mn-lt"/>
                <a:ea typeface="+mn-ea"/>
                <a:cs typeface="+mn-cs"/>
              </a:rPr>
              <a:t>Hand hygiene must be performed: </a:t>
            </a:r>
          </a:p>
          <a:p>
            <a:pPr rtl="0" fontAlgn="base"/>
            <a:endParaRPr lang="en-US" sz="1200" b="0" i="0"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Before</a:t>
            </a:r>
          </a:p>
          <a:p>
            <a:pPr marL="228600" indent="-228600" rtl="0" fontAlgn="base">
              <a:buFont typeface="+mj-lt"/>
              <a:buAutoNum type="arabicPeriod"/>
            </a:pPr>
            <a:r>
              <a:rPr lang="en-US" sz="1200" b="1" i="0" u="none" strike="noStrike" kern="1200" dirty="0">
                <a:solidFill>
                  <a:schemeClr val="tx1"/>
                </a:solidFill>
                <a:effectLst/>
                <a:latin typeface="+mn-lt"/>
                <a:ea typeface="+mn-ea"/>
                <a:cs typeface="+mn-cs"/>
              </a:rPr>
              <a:t>Contact with a patient or their environment.</a:t>
            </a:r>
          </a:p>
          <a:p>
            <a:pPr marL="228600" indent="-228600" rtl="0" fontAlgn="base">
              <a:buFont typeface="+mj-lt"/>
              <a:buAutoNum type="arabicPeriod"/>
            </a:pPr>
            <a:r>
              <a:rPr lang="en-US" sz="1200" b="0" i="0" u="none" strike="noStrike" kern="1200" dirty="0">
                <a:solidFill>
                  <a:schemeClr val="tx1"/>
                </a:solidFill>
                <a:effectLst/>
                <a:latin typeface="+mn-lt"/>
                <a:ea typeface="+mn-ea"/>
                <a:cs typeface="+mn-cs"/>
              </a:rPr>
              <a:t>Aseptic procedure. (not relevant for EVS)</a:t>
            </a:r>
          </a:p>
          <a:p>
            <a:pPr marL="228600" indent="-228600" rtl="0" fontAlgn="base">
              <a:buFont typeface="+mj-lt"/>
              <a:buAutoNum type="arabicPeriod"/>
            </a:pPr>
            <a:endParaRPr lang="en-US" sz="1200" b="0" i="0" u="none" strike="noStrike" kern="1200" dirty="0">
              <a:solidFill>
                <a:schemeClr val="tx1"/>
              </a:solidFill>
              <a:effectLst/>
              <a:latin typeface="+mn-lt"/>
              <a:ea typeface="+mn-ea"/>
              <a:cs typeface="+mn-cs"/>
            </a:endParaRPr>
          </a:p>
          <a:p>
            <a:pPr marL="0" indent="0" rtl="0" fontAlgn="base">
              <a:buFont typeface="+mj-lt"/>
              <a:buNone/>
            </a:pPr>
            <a:r>
              <a:rPr lang="en-US" sz="1200" b="1" i="0" u="none" strike="noStrike" kern="1200" dirty="0">
                <a:solidFill>
                  <a:schemeClr val="tx1"/>
                </a:solidFill>
                <a:effectLst/>
                <a:latin typeface="+mn-lt"/>
                <a:ea typeface="+mn-ea"/>
                <a:cs typeface="+mn-cs"/>
              </a:rPr>
              <a:t>After</a:t>
            </a:r>
            <a:endParaRPr lang="en-CA" sz="1200" b="1" i="0" u="none" strike="noStrike" kern="1200" dirty="0">
              <a:solidFill>
                <a:schemeClr val="tx1"/>
              </a:solidFill>
              <a:effectLst/>
              <a:latin typeface="+mn-lt"/>
              <a:ea typeface="+mn-ea"/>
              <a:cs typeface="+mn-cs"/>
            </a:endParaRPr>
          </a:p>
          <a:p>
            <a:pPr marL="0" indent="0" rtl="0" fontAlgn="base">
              <a:buFont typeface="+mj-lt"/>
              <a:buNone/>
            </a:pPr>
            <a:r>
              <a:rPr lang="en-CA" sz="1200" b="0" i="0" u="none" strike="noStrike" kern="1200" dirty="0">
                <a:solidFill>
                  <a:schemeClr val="tx1"/>
                </a:solidFill>
                <a:effectLst/>
                <a:latin typeface="+mn-lt"/>
                <a:ea typeface="+mn-ea"/>
                <a:cs typeface="+mn-cs"/>
              </a:rPr>
              <a:t>3. Body fluid exposure risk.</a:t>
            </a:r>
          </a:p>
          <a:p>
            <a:pPr marL="0" indent="0" rtl="0" fontAlgn="base">
              <a:buFont typeface="+mj-lt"/>
              <a:buNone/>
            </a:pPr>
            <a:r>
              <a:rPr lang="en-CA" sz="1200" b="0" i="0" u="none" strike="noStrike" kern="1200" dirty="0">
                <a:solidFill>
                  <a:schemeClr val="tx1"/>
                </a:solidFill>
                <a:effectLst/>
                <a:latin typeface="+mn-lt"/>
                <a:ea typeface="+mn-ea"/>
                <a:cs typeface="+mn-cs"/>
              </a:rPr>
              <a:t>4. </a:t>
            </a:r>
            <a:r>
              <a:rPr lang="en-CA" sz="1200" b="1" i="0" u="none" strike="noStrike" kern="1200" dirty="0">
                <a:solidFill>
                  <a:schemeClr val="tx1"/>
                </a:solidFill>
                <a:effectLst/>
                <a:latin typeface="+mn-lt"/>
                <a:ea typeface="+mn-ea"/>
                <a:cs typeface="+mn-cs"/>
              </a:rPr>
              <a:t>Contact with a patient or their environment</a:t>
            </a:r>
          </a:p>
          <a:p>
            <a:pPr marL="0" indent="0" rtl="0" fontAlgn="base">
              <a:buFont typeface="+mj-lt"/>
              <a:buNone/>
            </a:pPr>
            <a:endParaRPr lang="en-CA" sz="1200" b="0" i="0" u="none" strike="noStrike" kern="1200" dirty="0">
              <a:solidFill>
                <a:schemeClr val="tx1"/>
              </a:solidFill>
              <a:effectLst/>
              <a:latin typeface="+mn-lt"/>
              <a:ea typeface="+mn-ea"/>
              <a:cs typeface="+mn-cs"/>
            </a:endParaRPr>
          </a:p>
          <a:p>
            <a:pPr marL="0" indent="0" rtl="0" fontAlgn="base">
              <a:buFont typeface="+mj-lt"/>
              <a:buNone/>
            </a:pPr>
            <a:r>
              <a:rPr lang="en-CA" sz="1200" b="0" i="0" u="none" strike="noStrike" kern="1200" dirty="0">
                <a:solidFill>
                  <a:schemeClr val="tx1"/>
                </a:solidFill>
                <a:effectLst/>
                <a:latin typeface="+mn-lt"/>
                <a:ea typeface="+mn-ea"/>
                <a:cs typeface="+mn-cs"/>
              </a:rPr>
              <a:t>Wearing gloves is not a substitute for performing Hand Hygiene.  Hand Hygiene must be performed prior to donning gloves and after doffing gloves</a:t>
            </a:r>
          </a:p>
        </p:txBody>
      </p:sp>
      <p:sp>
        <p:nvSpPr>
          <p:cNvPr id="4" name="Slide Number Placeholder 3"/>
          <p:cNvSpPr>
            <a:spLocks noGrp="1"/>
          </p:cNvSpPr>
          <p:nvPr>
            <p:ph type="sldNum" sz="quarter" idx="5"/>
          </p:nvPr>
        </p:nvSpPr>
        <p:spPr/>
        <p:txBody>
          <a:bodyPr/>
          <a:lstStyle/>
          <a:p>
            <a:fld id="{8C03FF8F-DDBB-374E-B751-528A0C8AD14E}" type="slidenum">
              <a:rPr lang="en-US" smtClean="0"/>
              <a:t>12</a:t>
            </a:fld>
            <a:endParaRPr lang="en-US"/>
          </a:p>
        </p:txBody>
      </p:sp>
    </p:spTree>
    <p:extLst>
      <p:ext uri="{BB962C8B-B14F-4D97-AF65-F5344CB8AC3E}">
        <p14:creationId xmlns:p14="http://schemas.microsoft.com/office/powerpoint/2010/main" val="55370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HH audits are attributed to the area where the audit is being done and quarterly reports are shared with managers.</a:t>
            </a:r>
          </a:p>
          <a:p>
            <a:endParaRPr lang="en-CA" dirty="0">
              <a:ea typeface="Calibri"/>
              <a:cs typeface="Calibri"/>
            </a:endParaRPr>
          </a:p>
          <a:p>
            <a:r>
              <a:rPr lang="en-CA" dirty="0">
                <a:ea typeface="Calibri"/>
                <a:cs typeface="Calibri"/>
              </a:rPr>
              <a:t>The area that is being audited includes any healthcare worker is observed on the unit. The report can be broken down by discipline: nursing, physicians, EVS, allied health and so on.</a:t>
            </a:r>
          </a:p>
          <a:p>
            <a:endParaRPr lang="en-CA" dirty="0">
              <a:ea typeface="Calibri"/>
              <a:cs typeface="Calibri"/>
            </a:endParaRPr>
          </a:p>
          <a:p>
            <a:r>
              <a:rPr lang="en-CA" dirty="0">
                <a:ea typeface="Calibri"/>
                <a:cs typeface="Calibri"/>
              </a:rPr>
              <a:t>Main areas and each unit is required to publicly display their facility’s quarterly hand hygiene report. This does not break it down by discipline, but rather the unit HH compliance rate.</a:t>
            </a:r>
          </a:p>
          <a:p>
            <a:endParaRPr lang="en-CA" dirty="0">
              <a:ea typeface="Calibri"/>
              <a:cs typeface="Calibri"/>
            </a:endParaRPr>
          </a:p>
          <a:p>
            <a:r>
              <a:rPr lang="en-CA" dirty="0">
                <a:ea typeface="Calibri"/>
                <a:cs typeface="Calibri"/>
              </a:rPr>
              <a:t>The reports are also posted on SharePoint, Infection Control, Hand Hygiene.</a:t>
            </a:r>
          </a:p>
          <a:p>
            <a:endParaRPr lang="en-CA" dirty="0">
              <a:ea typeface="Calibri"/>
              <a:cs typeface="Calibri"/>
            </a:endParaRPr>
          </a:p>
          <a:p>
            <a:r>
              <a:rPr lang="en-CA" dirty="0">
                <a:hlinkClick r:id="rId3"/>
              </a:rPr>
              <a:t>Hand Hygiene Surveillance &amp; Reporting</a:t>
            </a:r>
            <a:endParaRPr lang="en-CA" dirty="0">
              <a:ea typeface="Calibri"/>
              <a:cs typeface="Calibri"/>
            </a:endParaRPr>
          </a:p>
          <a:p>
            <a:endParaRPr lang="en-CA" dirty="0">
              <a:ea typeface="Calibri"/>
              <a:cs typeface="Calibri"/>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13</a:t>
            </a:fld>
            <a:endParaRPr lang="en-US"/>
          </a:p>
        </p:txBody>
      </p:sp>
    </p:spTree>
    <p:extLst>
      <p:ext uri="{BB962C8B-B14F-4D97-AF65-F5344CB8AC3E}">
        <p14:creationId xmlns:p14="http://schemas.microsoft.com/office/powerpoint/2010/main" val="3030099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*Demonstration on how to do HH </a:t>
            </a:r>
            <a:r>
              <a:rPr lang="en-CA" b="1"/>
              <a:t>if not done on HH slide</a:t>
            </a:r>
          </a:p>
          <a:p>
            <a:r>
              <a:rPr lang="en-CA"/>
              <a:t>-germs are killed during the drying process</a:t>
            </a:r>
            <a:endParaRPr lang="en-CA">
              <a:ea typeface="Calibri"/>
              <a:cs typeface="Calibri"/>
            </a:endParaRPr>
          </a:p>
          <a:p>
            <a:endParaRPr lang="en-CA">
              <a:ea typeface="Calibri"/>
              <a:cs typeface="Calibri"/>
            </a:endParaRPr>
          </a:p>
          <a:p>
            <a:r>
              <a:rPr lang="en-CA"/>
              <a:t>Alcohol-Based Hand Rub (ABHR): is the preferred method to routinely decontaminate hands in clinical situations when hands are not visibly soiled as they provide for a rapid kill of most transient microorganisms</a:t>
            </a:r>
          </a:p>
          <a:p>
            <a:r>
              <a:rPr lang="en-CA"/>
              <a:t>-less time consuming than washing with soap and water and are easier on skin.</a:t>
            </a:r>
          </a:p>
          <a:p>
            <a:r>
              <a:rPr lang="en-CA"/>
              <a:t>-ABHR shall contain 70 - 90% alcohol.</a:t>
            </a:r>
            <a:endParaRPr lang="en-CA">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14</a:t>
            </a:fld>
            <a:endParaRPr lang="en-US"/>
          </a:p>
        </p:txBody>
      </p:sp>
    </p:spTree>
    <p:extLst>
      <p:ext uri="{BB962C8B-B14F-4D97-AF65-F5344CB8AC3E}">
        <p14:creationId xmlns:p14="http://schemas.microsoft.com/office/powerpoint/2010/main" val="3251976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i="0"/>
              <a:t>If there is no Hand Washing sink in close proximity, clean hands with ABHR </a:t>
            </a:r>
            <a:r>
              <a:rPr lang="en-CA" i="0" dirty="0"/>
              <a:t>(hand sanitizer) </a:t>
            </a:r>
            <a:r>
              <a:rPr lang="en-CA" i="0"/>
              <a:t>and then wash with soap and water at first opportunity.</a:t>
            </a:r>
          </a:p>
          <a:p>
            <a:pPr marL="171450" indent="-171450">
              <a:buFont typeface="Arial" panose="020B0604020202020204" pitchFamily="34" charset="0"/>
              <a:buChar char="•"/>
            </a:pPr>
            <a:r>
              <a:rPr lang="en-CA" i="0"/>
              <a:t>Use a dedicated Hand Washing sink if available. </a:t>
            </a:r>
          </a:p>
          <a:p>
            <a:pPr marL="171450" indent="-171450">
              <a:buFont typeface="Arial" panose="020B0604020202020204" pitchFamily="34" charset="0"/>
              <a:buChar char="•"/>
            </a:pPr>
            <a:r>
              <a:rPr lang="en-CA" i="0"/>
              <a:t>Do not perform Hand Hygiene at a patients sink, as this may cause re-contamination of the employee’s hands.  </a:t>
            </a:r>
          </a:p>
          <a:p>
            <a:pPr marL="171450" indent="-171450">
              <a:buFont typeface="Arial" panose="020B0604020202020204" pitchFamily="34" charset="0"/>
              <a:buChar char="•"/>
            </a:pPr>
            <a:r>
              <a:rPr lang="en-CA"/>
              <a:t>The Hand Care Toolkit was developed to provide Interior Health staff with the tools they need to maintain healthy hands while ensuring proper hand hygiene techniques. </a:t>
            </a:r>
          </a:p>
          <a:p>
            <a:pPr marL="0" indent="0">
              <a:buFont typeface="Arial" panose="020B0604020202020204" pitchFamily="34" charset="0"/>
              <a:buNone/>
            </a:pPr>
            <a:r>
              <a:rPr lang="en-CA"/>
              <a:t>This toolkit has been created by Workplace Health and Safety (WHS), to be reflective of information provided by Infection Prevention and Control (IPAC), in an effort to prevent and manage skin problems that may be experienced by staff working in healthcare </a:t>
            </a:r>
            <a:r>
              <a:rPr lang="en-CA">
                <a:hlinkClick r:id="rId3"/>
              </a:rPr>
              <a:t>healthbc.sharepoint.com/sites/</a:t>
            </a:r>
            <a:r>
              <a:rPr lang="en-CA" err="1">
                <a:hlinkClick r:id="rId3"/>
              </a:rPr>
              <a:t>OcchealthPortalIH</a:t>
            </a:r>
            <a:r>
              <a:rPr lang="en-CA">
                <a:hlinkClick r:id="rId3"/>
              </a:rPr>
              <a:t>/Shared Documents/Forms/</a:t>
            </a:r>
            <a:r>
              <a:rPr lang="en-CA" err="1">
                <a:hlinkClick r:id="rId3"/>
              </a:rPr>
              <a:t>AllItems.aspx?id</a:t>
            </a:r>
            <a:r>
              <a:rPr lang="en-CA">
                <a:hlinkClick r:id="rId3"/>
              </a:rPr>
              <a:t>=/sites/</a:t>
            </a:r>
            <a:r>
              <a:rPr lang="en-CA" err="1">
                <a:hlinkClick r:id="rId3"/>
              </a:rPr>
              <a:t>OcchealthPortalIH</a:t>
            </a:r>
            <a:r>
              <a:rPr lang="en-CA">
                <a:hlinkClick r:id="rId3"/>
              </a:rPr>
              <a:t>/Shared Documents/Hand Care </a:t>
            </a:r>
            <a:r>
              <a:rPr lang="en-CA" err="1">
                <a:hlinkClick r:id="rId3"/>
              </a:rPr>
              <a:t>Toolkit.pdf&amp;parent</a:t>
            </a:r>
            <a:r>
              <a:rPr lang="en-CA">
                <a:hlinkClick r:id="rId3"/>
              </a:rPr>
              <a:t>=/sites/</a:t>
            </a:r>
            <a:r>
              <a:rPr lang="en-CA" err="1">
                <a:hlinkClick r:id="rId3"/>
              </a:rPr>
              <a:t>OcchealthPortalIH</a:t>
            </a:r>
            <a:r>
              <a:rPr lang="en-CA">
                <a:hlinkClick r:id="rId3"/>
              </a:rPr>
              <a:t>/Shared Documents</a:t>
            </a:r>
            <a:endParaRPr lang="en-CA">
              <a:ea typeface="Calibri" panose="020F0502020204030204"/>
              <a:cs typeface="Calibri" panose="020F0502020204030204"/>
            </a:endParaRPr>
          </a:p>
          <a:p>
            <a:pPr>
              <a:buFont typeface="Arial" panose="020B0604020202020204" pitchFamily="34" charset="0"/>
            </a:pPr>
            <a:endParaRPr lang="en-CA" i="1">
              <a:ea typeface="Calibri" panose="020F0502020204030204"/>
              <a:cs typeface="Calibri" panose="020F0502020204030204"/>
            </a:endParaRPr>
          </a:p>
          <a:p>
            <a:endParaRPr lang="en-CA">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15</a:t>
            </a:fld>
            <a:endParaRPr lang="en-US"/>
          </a:p>
        </p:txBody>
      </p:sp>
    </p:spTree>
    <p:extLst>
      <p:ext uri="{BB962C8B-B14F-4D97-AF65-F5344CB8AC3E}">
        <p14:creationId xmlns:p14="http://schemas.microsoft.com/office/powerpoint/2010/main" val="2264856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a:t>Let’s review these pictures and discuss why some are acceptable and why some are not.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a:t>IH has a hand hygiene policy that references the following:</a:t>
            </a:r>
          </a:p>
          <a:p>
            <a:pPr marL="228600" indent="-228600">
              <a:buAutoNum type="arabicPeriod"/>
              <a:defRPr/>
            </a:pPr>
            <a:r>
              <a:rPr lang="en-CA"/>
              <a:t>Rings and hand/wrist adornments should not be worn by those having direct contact with patients or while performing Hand Hygiene. If the healthcare setting allows employees to wear adornments, it should be limited to a single smooth band without projections or mounted stones.</a:t>
            </a:r>
            <a:endParaRPr lang="en-CA">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AutoNum type="arabicPeriod"/>
              <a:tabLst/>
              <a:defRPr/>
            </a:pPr>
            <a:r>
              <a:rPr lang="en-CA" b="0" i="0"/>
              <a:t>Nails must be kept clean, short and must not show past the end of the finger.</a:t>
            </a:r>
            <a:endParaRPr lang="en-CA" b="0" i="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AutoNum type="arabicPeriod"/>
              <a:tabLst/>
              <a:defRPr/>
            </a:pPr>
            <a:r>
              <a:rPr lang="en-CA" b="0" i="0"/>
              <a:t>Nail polish, nail gel, artificial nails and nail enhancements must not be worn by employees who have direct contact with patients</a:t>
            </a:r>
            <a:endParaRPr lang="en-CA" b="0" i="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AutoNum type="arabicPeriod"/>
              <a:tabLst/>
              <a:defRPr/>
            </a:pPr>
            <a:r>
              <a:rPr lang="en-CA" b="0" i="0"/>
              <a:t>Watches will be removed or pushed up above the wrist by employees who provide direct patient care before performing Hand Hygiene</a:t>
            </a:r>
            <a:endParaRPr lang="en-CA" b="0" i="0">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AutoNum type="arabicPeriod"/>
              <a:tabLst/>
              <a:defRPr/>
            </a:pPr>
            <a:r>
              <a:rPr lang="en-CA" b="0" i="0"/>
              <a:t>Long sleeves must be pushed up to not interfere with Hand Hygiene</a:t>
            </a:r>
          </a:p>
          <a:p>
            <a:pPr marL="171450" marR="0" lvl="0" indent="-171450" algn="l" defTabSz="914400" rtl="0" eaLnBrk="1" fontAlgn="auto" latinLnBrk="0" hangingPunct="1">
              <a:lnSpc>
                <a:spcPct val="100000"/>
              </a:lnSpc>
              <a:spcBef>
                <a:spcPts val="0"/>
              </a:spcBef>
              <a:spcAft>
                <a:spcPts val="0"/>
              </a:spcAft>
              <a:buClrTx/>
              <a:buSzTx/>
              <a:buAutoNum type="arabicPeriod"/>
              <a:tabLst/>
              <a:defRPr/>
            </a:pPr>
            <a:endParaRPr lang="en-CA" b="0" i="0" dirty="0"/>
          </a:p>
          <a:p>
            <a:pPr marL="0" marR="0" lvl="0" indent="0" algn="l" defTabSz="914400" rtl="0" eaLnBrk="1" fontAlgn="auto" latinLnBrk="0" hangingPunct="1">
              <a:lnSpc>
                <a:spcPct val="100000"/>
              </a:lnSpc>
              <a:spcBef>
                <a:spcPts val="0"/>
              </a:spcBef>
              <a:spcAft>
                <a:spcPts val="0"/>
              </a:spcAft>
              <a:buClrTx/>
              <a:buSzTx/>
              <a:buNone/>
              <a:tabLst/>
              <a:defRPr/>
            </a:pPr>
            <a:r>
              <a:rPr lang="en-CA" b="0" i="0" dirty="0"/>
              <a:t>These examples show adornments that prevent effective hand hygiene and they can all harbour bacteria.</a:t>
            </a:r>
          </a:p>
          <a:p>
            <a:pPr marL="171450" marR="0" lvl="0" indent="-171450" algn="l" defTabSz="914400" rtl="0" eaLnBrk="1" fontAlgn="auto" latinLnBrk="0" hangingPunct="1">
              <a:lnSpc>
                <a:spcPct val="100000"/>
              </a:lnSpc>
              <a:spcBef>
                <a:spcPts val="0"/>
              </a:spcBef>
              <a:spcAft>
                <a:spcPts val="0"/>
              </a:spcAft>
              <a:buClrTx/>
              <a:buSzTx/>
              <a:buAutoNum type="arabicPeriod"/>
              <a:tabLst/>
              <a:defRPr/>
            </a:pPr>
            <a:endParaRPr lang="en-CA" b="0" i="0" dirty="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r>
              <a:rPr lang="en-CA" b="0" i="0">
                <a:ea typeface="Calibri" panose="020F0502020204030204"/>
                <a:cs typeface="Calibri" panose="020F0502020204030204"/>
              </a:rPr>
              <a:t>Goal – BARE BELOW THE ELBOWS!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
        <p:nvSpPr>
          <p:cNvPr id="4" name="Slide Number Placeholder 3"/>
          <p:cNvSpPr>
            <a:spLocks noGrp="1"/>
          </p:cNvSpPr>
          <p:nvPr>
            <p:ph type="sldNum" sz="quarter" idx="5"/>
          </p:nvPr>
        </p:nvSpPr>
        <p:spPr/>
        <p:txBody>
          <a:bodyPr/>
          <a:lstStyle/>
          <a:p>
            <a:fld id="{8C03FF8F-DDBB-374E-B751-528A0C8AD14E}" type="slidenum">
              <a:rPr lang="en-US" smtClean="0"/>
              <a:t>16</a:t>
            </a:fld>
            <a:endParaRPr lang="en-US"/>
          </a:p>
        </p:txBody>
      </p:sp>
    </p:spTree>
    <p:extLst>
      <p:ext uri="{BB962C8B-B14F-4D97-AF65-F5344CB8AC3E}">
        <p14:creationId xmlns:p14="http://schemas.microsoft.com/office/powerpoint/2010/main" val="126966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Read top point: more examples on next slide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Gloves are single use – dispose of them immediately after use</a:t>
            </a:r>
          </a:p>
          <a:p>
            <a:pPr marL="171450" indent="-171450">
              <a:buFont typeface="Arial" panose="020B0604020202020204" pitchFamily="34" charset="0"/>
              <a:buChar char="•"/>
            </a:pPr>
            <a:r>
              <a:rPr lang="en-CA" dirty="0"/>
              <a:t>Use gloves for the task they are required for, then dispose and perform HH</a:t>
            </a:r>
          </a:p>
          <a:p>
            <a:pPr marL="171450" indent="-171450">
              <a:buFont typeface="Arial" panose="020B0604020202020204" pitchFamily="34" charset="0"/>
              <a:buChar char="•"/>
            </a:pPr>
            <a:r>
              <a:rPr lang="en-CA" dirty="0"/>
              <a:t>Do not walk from room to room or bed space to bed space and other areas of the health care facility wearing the same pair of gloves…..high risk CROSS CONTAMINATION  </a:t>
            </a:r>
          </a:p>
          <a:p>
            <a:pPr marL="171450" indent="-171450">
              <a:buFont typeface="Arial" panose="020B0604020202020204" pitchFamily="34" charset="0"/>
              <a:buChar char="•"/>
            </a:pPr>
            <a:r>
              <a:rPr lang="en-CA" dirty="0"/>
              <a:t>Do not wash or reuse disposable gloves.</a:t>
            </a:r>
          </a:p>
          <a:p>
            <a:pPr marL="171450" indent="-171450">
              <a:buFont typeface="Arial" panose="020B0604020202020204" pitchFamily="34" charset="0"/>
              <a:buChar char="•"/>
            </a:pPr>
            <a:r>
              <a:rPr lang="en-CA" dirty="0"/>
              <a:t>Do not wash or sanitize gloves</a:t>
            </a:r>
          </a:p>
          <a:p>
            <a:pPr marL="0" indent="0">
              <a:buNone/>
            </a:pPr>
            <a:endParaRPr lang="en-US" dirty="0">
              <a:solidFill>
                <a:srgbClr val="002060"/>
              </a:solidFill>
            </a:endParaRPr>
          </a:p>
          <a:p>
            <a:pPr>
              <a:lnSpc>
                <a:spcPct val="90000"/>
              </a:lnSpc>
            </a:pPr>
            <a:r>
              <a:rPr lang="en-US" b="1" dirty="0">
                <a:solidFill>
                  <a:srgbClr val="002060"/>
                </a:solidFill>
              </a:rPr>
              <a:t>Inappropriate glove use includes </a:t>
            </a:r>
            <a:r>
              <a:rPr lang="en-US" dirty="0">
                <a:solidFill>
                  <a:srgbClr val="002060"/>
                </a:solidFill>
              </a:rPr>
              <a:t>going room to room or bed space to bed space with same pair of gloves......spreads bugs!!</a:t>
            </a:r>
          </a:p>
          <a:p>
            <a:endParaRPr lang="en-CA" dirty="0"/>
          </a:p>
          <a:p>
            <a:r>
              <a:rPr lang="en-CA" dirty="0"/>
              <a:t>It is estimated that BC’s Health Care System uses 552 million gloves every year! (new </a:t>
            </a:r>
            <a:r>
              <a:rPr lang="en-CA" dirty="0" err="1"/>
              <a:t>PICNet</a:t>
            </a:r>
            <a:r>
              <a:rPr lang="en-CA" dirty="0"/>
              <a:t> HH day poster)</a:t>
            </a:r>
          </a:p>
          <a:p>
            <a:r>
              <a:rPr lang="en-US" dirty="0"/>
              <a:t>Adapted from the World Health Organization’s World Hand Hygiene Day 2025 Campaign; BC </a:t>
            </a:r>
            <a:r>
              <a:rPr lang="en-US" dirty="0" err="1"/>
              <a:t>GreenCare</a:t>
            </a:r>
            <a:r>
              <a:rPr lang="en-US" dirty="0"/>
              <a:t>, 2024; PHSA Procurement &amp; Supply Chain, 2025</a:t>
            </a:r>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17</a:t>
            </a:fld>
            <a:endParaRPr lang="en-US"/>
          </a:p>
        </p:txBody>
      </p:sp>
    </p:spTree>
    <p:extLst>
      <p:ext uri="{BB962C8B-B14F-4D97-AF65-F5344CB8AC3E}">
        <p14:creationId xmlns:p14="http://schemas.microsoft.com/office/powerpoint/2010/main" val="3142540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strike="noStrike" dirty="0"/>
              <a:t>Highlight re: handling garbage, or items that appear contaminated? When using cleaning product for extended time or if cleaning products indicates gloves are required?</a:t>
            </a:r>
          </a:p>
          <a:p>
            <a:pPr marL="0" indent="0">
              <a:buFont typeface="Arial" panose="020B0604020202020204" pitchFamily="34" charset="0"/>
              <a:buNone/>
            </a:pPr>
            <a:endParaRPr lang="en-CA" strike="noStrike" dirty="0"/>
          </a:p>
          <a:p>
            <a:pPr marL="0" indent="0">
              <a:buFont typeface="Arial" panose="020B0604020202020204" pitchFamily="34" charset="0"/>
              <a:buNone/>
            </a:pPr>
            <a:r>
              <a:rPr lang="en-CA" dirty="0">
                <a:hlinkClick r:id="rId3"/>
              </a:rPr>
              <a:t>healthbc.sharepoint.com/sites/</a:t>
            </a:r>
            <a:r>
              <a:rPr lang="en-CA" dirty="0" err="1">
                <a:hlinkClick r:id="rId3"/>
              </a:rPr>
              <a:t>EnvSvcsPortalIH</a:t>
            </a:r>
            <a:r>
              <a:rPr lang="en-CA" dirty="0">
                <a:hlinkClick r:id="rId3"/>
              </a:rPr>
              <a:t>/Shared Documents/Forms/</a:t>
            </a:r>
            <a:r>
              <a:rPr lang="en-CA" dirty="0" err="1">
                <a:hlinkClick r:id="rId3"/>
              </a:rPr>
              <a:t>AllItems.aspx?id</a:t>
            </a:r>
            <a:r>
              <a:rPr lang="en-CA" dirty="0">
                <a:hlinkClick r:id="rId3"/>
              </a:rPr>
              <a:t>=%2Fsites%2FEnvSvcsPortalIH%2FShared Documents%2FEVSSOP304 Glove Use in Environmental Services %281%29%2Epdf&amp;parent=%2Fsites%2FEnvSvcsPortalIH%2FShared Documents</a:t>
            </a:r>
            <a:endParaRPr lang="en-CA" strike="noStrike" dirty="0"/>
          </a:p>
        </p:txBody>
      </p:sp>
      <p:sp>
        <p:nvSpPr>
          <p:cNvPr id="4" name="Slide Number Placeholder 3"/>
          <p:cNvSpPr>
            <a:spLocks noGrp="1"/>
          </p:cNvSpPr>
          <p:nvPr>
            <p:ph type="sldNum" sz="quarter" idx="5"/>
          </p:nvPr>
        </p:nvSpPr>
        <p:spPr/>
        <p:txBody>
          <a:bodyPr/>
          <a:lstStyle/>
          <a:p>
            <a:fld id="{8C03FF8F-DDBB-374E-B751-528A0C8AD14E}" type="slidenum">
              <a:rPr lang="en-US" smtClean="0"/>
              <a:t>18</a:t>
            </a:fld>
            <a:endParaRPr lang="en-US"/>
          </a:p>
        </p:txBody>
      </p:sp>
    </p:spTree>
    <p:extLst>
      <p:ext uri="{BB962C8B-B14F-4D97-AF65-F5344CB8AC3E}">
        <p14:creationId xmlns:p14="http://schemas.microsoft.com/office/powerpoint/2010/main" val="304903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Gloves are not needed to answer the phone, open doors, push elevator buttons, </a:t>
            </a:r>
            <a:r>
              <a:rPr lang="en-US" dirty="0" err="1">
                <a:solidFill>
                  <a:srgbClr val="002060"/>
                </a:solidFill>
              </a:rPr>
              <a:t>etc</a:t>
            </a:r>
            <a:r>
              <a:rPr lang="en-US" dirty="0">
                <a:solidFill>
                  <a:srgbClr val="002060"/>
                </a:solidFill>
              </a:rPr>
              <a:t>…</a:t>
            </a:r>
          </a:p>
          <a:p>
            <a:pPr marL="0" marR="0" lvl="0" indent="0" algn="l" defTabSz="914400">
              <a:lnSpc>
                <a:spcPct val="100000"/>
              </a:lnSpc>
              <a:spcBef>
                <a:spcPts val="0"/>
              </a:spcBef>
              <a:spcAft>
                <a:spcPts val="0"/>
              </a:spcAft>
              <a:buClrTx/>
              <a:buSzTx/>
              <a:buFontTx/>
              <a:buNone/>
              <a:tabLst/>
              <a:defRPr/>
            </a:pPr>
            <a:r>
              <a:rPr lang="en-US" b="1" dirty="0">
                <a:solidFill>
                  <a:srgbClr val="002060"/>
                </a:solidFill>
                <a:ea typeface="Calibri" panose="020F0502020204030204"/>
                <a:cs typeface="Calibri" panose="020F0502020204030204"/>
              </a:rPr>
              <a:t>Have you seen examples in healthcare, or in public where you wondered why someone was wearing gloves? </a:t>
            </a:r>
          </a:p>
          <a:p>
            <a:pPr marL="0" marR="0" lvl="0" indent="0" algn="l" defTabSz="914400">
              <a:lnSpc>
                <a:spcPct val="100000"/>
              </a:lnSpc>
              <a:spcBef>
                <a:spcPts val="0"/>
              </a:spcBef>
              <a:spcAft>
                <a:spcPts val="0"/>
              </a:spcAft>
              <a:buClrTx/>
              <a:buSzTx/>
              <a:buFontTx/>
              <a:buNone/>
              <a:tabLst/>
              <a:defRPr/>
            </a:pPr>
            <a:endParaRPr lang="en-US" b="0" dirty="0">
              <a:solidFill>
                <a:srgbClr val="002060"/>
              </a:solidFill>
              <a:ea typeface="Calibri" panose="020F0502020204030204"/>
              <a:cs typeface="Calibri" panose="020F0502020204030204"/>
            </a:endParaRPr>
          </a:p>
          <a:p>
            <a:pPr marL="0" marR="0" lvl="0" indent="0" algn="l" defTabSz="914400">
              <a:lnSpc>
                <a:spcPct val="100000"/>
              </a:lnSpc>
              <a:spcBef>
                <a:spcPts val="0"/>
              </a:spcBef>
              <a:spcAft>
                <a:spcPts val="0"/>
              </a:spcAft>
              <a:buClrTx/>
              <a:buSzTx/>
              <a:buFontTx/>
              <a:buNone/>
              <a:tabLst/>
              <a:defRPr/>
            </a:pPr>
            <a:r>
              <a:rPr lang="en-US" b="0" dirty="0">
                <a:solidFill>
                  <a:srgbClr val="002060"/>
                </a:solidFill>
                <a:ea typeface="Calibri" panose="020F0502020204030204"/>
                <a:cs typeface="Calibri" panose="020F0502020204030204"/>
              </a:rPr>
              <a:t>TRUE or FALSE? Gloves protect your hands, therefor it is not necessary to perform HH after removing gloves</a:t>
            </a:r>
          </a:p>
          <a:p>
            <a:pPr marL="0" marR="0" lvl="0" indent="0" algn="l" defTabSz="914400">
              <a:lnSpc>
                <a:spcPct val="100000"/>
              </a:lnSpc>
              <a:spcBef>
                <a:spcPts val="0"/>
              </a:spcBef>
              <a:spcAft>
                <a:spcPts val="0"/>
              </a:spcAft>
              <a:buClrTx/>
              <a:buSzTx/>
              <a:buFontTx/>
              <a:buNone/>
              <a:tabLst/>
              <a:defRPr/>
            </a:pPr>
            <a:r>
              <a:rPr lang="en-US" b="0" dirty="0">
                <a:solidFill>
                  <a:srgbClr val="002060"/>
                </a:solidFill>
                <a:ea typeface="Calibri" panose="020F0502020204030204"/>
                <a:cs typeface="Calibri" panose="020F0502020204030204"/>
              </a:rPr>
              <a:t>FALSE: hand hygiene must be performed before putting gloves on, and after removing them</a:t>
            </a:r>
          </a:p>
          <a:p>
            <a:pPr marL="0" marR="0" lvl="0" indent="0" algn="l" defTabSz="914400">
              <a:lnSpc>
                <a:spcPct val="100000"/>
              </a:lnSpc>
              <a:spcBef>
                <a:spcPts val="0"/>
              </a:spcBef>
              <a:spcAft>
                <a:spcPts val="0"/>
              </a:spcAft>
              <a:buClrTx/>
              <a:buSzTx/>
              <a:buFontTx/>
              <a:buNone/>
              <a:tabLst/>
              <a:defRPr/>
            </a:pPr>
            <a:endParaRPr lang="en-US" b="0" dirty="0">
              <a:solidFill>
                <a:srgbClr val="002060"/>
              </a:solidFill>
              <a:ea typeface="Calibri" panose="020F0502020204030204"/>
              <a:cs typeface="Calibri" panose="020F0502020204030204"/>
            </a:endParaRPr>
          </a:p>
          <a:p>
            <a:pPr marL="0" marR="0" lvl="0" indent="0" algn="l" defTabSz="914400">
              <a:lnSpc>
                <a:spcPct val="100000"/>
              </a:lnSpc>
              <a:spcBef>
                <a:spcPts val="0"/>
              </a:spcBef>
              <a:spcAft>
                <a:spcPts val="0"/>
              </a:spcAft>
              <a:buClrTx/>
              <a:buSzTx/>
              <a:buFontTx/>
              <a:buNone/>
              <a:tabLst/>
              <a:defRPr/>
            </a:pPr>
            <a:r>
              <a:rPr lang="en-US" b="0" dirty="0">
                <a:solidFill>
                  <a:srgbClr val="002060"/>
                </a:solidFill>
                <a:ea typeface="Calibri" panose="020F0502020204030204"/>
                <a:cs typeface="Calibri" panose="020F0502020204030204"/>
              </a:rPr>
              <a:t>-gloves can have micropores in them</a:t>
            </a:r>
          </a:p>
          <a:p>
            <a:pPr marL="0" marR="0" lvl="0" indent="0" algn="l" defTabSz="914400">
              <a:lnSpc>
                <a:spcPct val="100000"/>
              </a:lnSpc>
              <a:spcBef>
                <a:spcPts val="0"/>
              </a:spcBef>
              <a:spcAft>
                <a:spcPts val="0"/>
              </a:spcAft>
              <a:buClrTx/>
              <a:buSzTx/>
              <a:buFontTx/>
              <a:buNone/>
              <a:tabLst/>
              <a:defRPr/>
            </a:pPr>
            <a:r>
              <a:rPr lang="en-US" b="0" dirty="0">
                <a:solidFill>
                  <a:srgbClr val="002060"/>
                </a:solidFill>
                <a:ea typeface="Calibri" panose="020F0502020204030204"/>
                <a:cs typeface="Calibri" panose="020F0502020204030204"/>
              </a:rPr>
              <a:t>-it is common to contaminate your hands during glove removal</a:t>
            </a:r>
          </a:p>
          <a:p>
            <a:pPr marL="0" marR="0" lvl="0" indent="0" algn="l" defTabSz="914400">
              <a:lnSpc>
                <a:spcPct val="100000"/>
              </a:lnSpc>
              <a:spcBef>
                <a:spcPts val="0"/>
              </a:spcBef>
              <a:spcAft>
                <a:spcPts val="0"/>
              </a:spcAft>
              <a:buClrTx/>
              <a:buSzTx/>
              <a:buFontTx/>
              <a:buNone/>
              <a:tabLst/>
              <a:defRPr/>
            </a:pPr>
            <a:r>
              <a:rPr lang="en-US" b="0" dirty="0">
                <a:solidFill>
                  <a:srgbClr val="002060"/>
                </a:solidFill>
                <a:ea typeface="Calibri" panose="020F0502020204030204"/>
                <a:cs typeface="Calibri" panose="020F0502020204030204"/>
              </a:rPr>
              <a:t>-inside the gloves is warm, and can be a great place for organisms to live (if hands weren’t washed properly before putting gloves on, and if organisms did get through any micropores or holes in the gloves)</a:t>
            </a:r>
            <a:endParaRPr lang="en-US" b="1" dirty="0">
              <a:solidFill>
                <a:srgbClr val="002060"/>
              </a:solidFill>
              <a:ea typeface="Calibri" panose="020F0502020204030204"/>
              <a:cs typeface="Calibri" panose="020F0502020204030204"/>
            </a:endParaRPr>
          </a:p>
          <a:p>
            <a:pPr>
              <a:defRPr/>
            </a:pPr>
            <a:endParaRPr lang="en-US" b="1" dirty="0">
              <a:solidFill>
                <a:srgbClr val="002060"/>
              </a:solidFill>
              <a:ea typeface="Calibri" panose="020F0502020204030204"/>
              <a:cs typeface="Calibri" panose="020F0502020204030204"/>
            </a:endParaRPr>
          </a:p>
          <a:p>
            <a:pPr>
              <a:defRPr/>
            </a:pPr>
            <a:r>
              <a:rPr lang="en-US" b="1" dirty="0">
                <a:solidFill>
                  <a:srgbClr val="002060"/>
                </a:solidFill>
                <a:ea typeface="Calibri" panose="020F0502020204030204"/>
                <a:cs typeface="Calibri" panose="020F0502020204030204"/>
              </a:rPr>
              <a:t>Who could remind us the 4 moments of HH?</a:t>
            </a:r>
          </a:p>
          <a:p>
            <a:r>
              <a:rPr lang="en-US" dirty="0">
                <a:solidFill>
                  <a:srgbClr val="002060"/>
                </a:solidFill>
                <a:ea typeface="Calibri" panose="020F0502020204030204"/>
                <a:cs typeface="Calibri" panose="020F0502020204030204"/>
              </a:rPr>
              <a:t>Answer:</a:t>
            </a:r>
          </a:p>
          <a:p>
            <a:pPr marL="228600" indent="-228600">
              <a:buAutoNum type="arabicPeriod"/>
            </a:pPr>
            <a:r>
              <a:rPr lang="en-US" dirty="0">
                <a:solidFill>
                  <a:srgbClr val="002060"/>
                </a:solidFill>
                <a:ea typeface="Calibri" panose="020F0502020204030204"/>
                <a:cs typeface="Calibri" panose="020F0502020204030204"/>
              </a:rPr>
              <a:t>Before contact with pt or pt environment</a:t>
            </a:r>
          </a:p>
          <a:p>
            <a:pPr marL="228600" indent="-228600">
              <a:buAutoNum type="arabicPeriod"/>
            </a:pPr>
            <a:r>
              <a:rPr lang="en-US" dirty="0">
                <a:solidFill>
                  <a:srgbClr val="002060"/>
                </a:solidFill>
                <a:ea typeface="Calibri" panose="020F0502020204030204"/>
                <a:cs typeface="Calibri" panose="020F0502020204030204"/>
              </a:rPr>
              <a:t>Before aseptic/clean procedure </a:t>
            </a:r>
          </a:p>
          <a:p>
            <a:pPr marL="228600" indent="-228600">
              <a:buAutoNum type="arabicPeriod"/>
            </a:pPr>
            <a:r>
              <a:rPr lang="en-US" dirty="0">
                <a:solidFill>
                  <a:srgbClr val="002060"/>
                </a:solidFill>
                <a:ea typeface="Calibri" panose="020F0502020204030204"/>
                <a:cs typeface="Calibri" panose="020F0502020204030204"/>
              </a:rPr>
              <a:t>After contact with blood or bodily fluids</a:t>
            </a:r>
          </a:p>
          <a:p>
            <a:pPr marL="228600" indent="-228600">
              <a:buAutoNum type="arabicPeriod"/>
            </a:pPr>
            <a:r>
              <a:rPr lang="en-US" dirty="0">
                <a:solidFill>
                  <a:srgbClr val="002060"/>
                </a:solidFill>
                <a:ea typeface="Calibri" panose="020F0502020204030204"/>
                <a:cs typeface="Calibri" panose="020F0502020204030204"/>
              </a:rPr>
              <a:t>After contact with the patient or the patient environment</a:t>
            </a:r>
          </a:p>
          <a:p>
            <a:endParaRPr lang="en-US" dirty="0">
              <a:solidFill>
                <a:srgbClr val="002060"/>
              </a:solidFill>
              <a:ea typeface="Calibri" panose="020F0502020204030204"/>
              <a:cs typeface="Calibri" panose="020F0502020204030204"/>
            </a:endParaRPr>
          </a:p>
          <a:p>
            <a:endParaRPr lang="en-CA"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19</a:t>
            </a:fld>
            <a:endParaRPr lang="en-US"/>
          </a:p>
        </p:txBody>
      </p:sp>
    </p:spTree>
    <p:extLst>
      <p:ext uri="{BB962C8B-B14F-4D97-AF65-F5344CB8AC3E}">
        <p14:creationId xmlns:p14="http://schemas.microsoft.com/office/powerpoint/2010/main" val="236531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Read slide</a:t>
            </a:r>
          </a:p>
          <a:p>
            <a:endParaRPr lang="en-US">
              <a:ea typeface="Calibri"/>
              <a:cs typeface="Calibri"/>
            </a:endParaRPr>
          </a:p>
          <a:p>
            <a:r>
              <a:rPr lang="en-US" dirty="0">
                <a:ea typeface="Calibri"/>
                <a:cs typeface="Calibri"/>
              </a:rPr>
              <a:t>Our goal </a:t>
            </a:r>
            <a:r>
              <a:rPr lang="en-US">
                <a:ea typeface="Calibri"/>
                <a:cs typeface="Calibri"/>
              </a:rPr>
              <a:t>is to provide the same education to all staff throughout all IH sites whether in-person or remotely</a:t>
            </a:r>
            <a:r>
              <a:rPr lang="en-US" dirty="0">
                <a:ea typeface="Calibri"/>
                <a:cs typeface="Calibri"/>
              </a:rPr>
              <a:t>.</a:t>
            </a:r>
          </a:p>
          <a:p>
            <a:r>
              <a:rPr lang="en-US" dirty="0">
                <a:ea typeface="Calibri"/>
                <a:cs typeface="Calibri"/>
              </a:rPr>
              <a:t>Let’s learn from each other and raise the bar for excellence in patient care!</a:t>
            </a:r>
            <a:endParaRPr lang="en-US">
              <a:ea typeface="Calibri"/>
              <a:cs typeface="Calibri"/>
            </a:endParaRPr>
          </a:p>
          <a:p>
            <a:endParaRPr lang="en-CA">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2</a:t>
            </a:fld>
            <a:endParaRPr lang="en-US"/>
          </a:p>
        </p:txBody>
      </p:sp>
    </p:spTree>
    <p:extLst>
      <p:ext uri="{BB962C8B-B14F-4D97-AF65-F5344CB8AC3E}">
        <p14:creationId xmlns:p14="http://schemas.microsoft.com/office/powerpoint/2010/main" val="188263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When emptying garbage, you never</a:t>
            </a:r>
            <a:r>
              <a:rPr lang="en-US" baseline="0"/>
              <a:t> know what will spill out or break apart!</a:t>
            </a:r>
          </a:p>
          <a:p>
            <a:endParaRPr lang="en-US" baseline="0"/>
          </a:p>
          <a:p>
            <a:endParaRPr lang="en-US"/>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endParaRPr lang="en-CA"/>
          </a:p>
        </p:txBody>
      </p:sp>
      <p:sp>
        <p:nvSpPr>
          <p:cNvPr id="4" name="Slide Number Placeholder 3"/>
          <p:cNvSpPr>
            <a:spLocks noGrp="1"/>
          </p:cNvSpPr>
          <p:nvPr>
            <p:ph type="sldNum" sz="quarter" idx="5"/>
          </p:nvPr>
        </p:nvSpPr>
        <p:spPr/>
        <p:txBody>
          <a:bodyPr/>
          <a:lstStyle/>
          <a:p>
            <a:fld id="{8C03FF8F-DDBB-374E-B751-528A0C8AD14E}" type="slidenum">
              <a:rPr lang="en-US" smtClean="0"/>
              <a:t>21</a:t>
            </a:fld>
            <a:endParaRPr lang="en-US"/>
          </a:p>
        </p:txBody>
      </p:sp>
    </p:spTree>
    <p:extLst>
      <p:ext uri="{BB962C8B-B14F-4D97-AF65-F5344CB8AC3E}">
        <p14:creationId xmlns:p14="http://schemas.microsoft.com/office/powerpoint/2010/main" val="187738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Common observations we see:</a:t>
            </a:r>
          </a:p>
          <a:p>
            <a:r>
              <a:rPr lang="en-US"/>
              <a:t>-miss tying waist tie</a:t>
            </a:r>
          </a:p>
          <a:p>
            <a:r>
              <a:rPr lang="en-US"/>
              <a:t>-walking around unit with gown on (what message are we sending if wearing gowns in hallways, </a:t>
            </a:r>
            <a:r>
              <a:rPr lang="en-US" err="1"/>
              <a:t>etc</a:t>
            </a:r>
            <a:r>
              <a:rPr lang="en-US"/>
              <a:t>?)</a:t>
            </a:r>
          </a:p>
          <a:p>
            <a:r>
              <a:rPr lang="en-US"/>
              <a:t>-using gown because you are cold</a:t>
            </a: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D4C1F5-22AE-4EEE-A3A7-9993FF07B3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22888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Germs (micro-organisms) can enter your body through your eyes, mouth and nose – this is why it is important to protect those portals of entry when there is a splash risk</a:t>
            </a:r>
          </a:p>
          <a:p>
            <a:r>
              <a:rPr lang="en-US" dirty="0"/>
              <a:t>Can you give examples of incorrect ways you have seen people wear a face mask?</a:t>
            </a:r>
          </a:p>
          <a:p>
            <a:r>
              <a:rPr lang="en-US" dirty="0"/>
              <a:t>-hanging off 1 ear</a:t>
            </a:r>
          </a:p>
          <a:p>
            <a:r>
              <a:rPr lang="en-US" dirty="0"/>
              <a:t>-under chin (chin cradle)</a:t>
            </a:r>
          </a:p>
          <a:p>
            <a:r>
              <a:rPr lang="en-US" dirty="0"/>
              <a:t>-tied and hanging off neck</a:t>
            </a:r>
          </a:p>
          <a:p>
            <a:r>
              <a:rPr lang="en-US" dirty="0"/>
              <a:t>-hanging off arm (used, not good either way)</a:t>
            </a:r>
          </a:p>
          <a:p>
            <a:r>
              <a:rPr lang="en-US" dirty="0"/>
              <a:t>-under the nose</a:t>
            </a:r>
          </a:p>
          <a:p>
            <a:endParaRPr lang="en-US" dirty="0"/>
          </a:p>
          <a:p>
            <a:r>
              <a:rPr lang="en-US" dirty="0"/>
              <a:t>Does the mask or eye protection cover the areas adequately, including a proper fit over prescription glasses? Make sure they stay in place when you are bending and completing your tasks</a:t>
            </a:r>
          </a:p>
          <a:p>
            <a:r>
              <a:rPr lang="en-US" dirty="0"/>
              <a:t>If you touch your mask – you need to wash your hands</a:t>
            </a:r>
          </a:p>
          <a:p>
            <a:endParaRPr lang="en-US" dirty="0"/>
          </a:p>
          <a:p>
            <a:r>
              <a:rPr lang="en-US" dirty="0"/>
              <a:t>Show samples</a:t>
            </a:r>
          </a:p>
          <a:p>
            <a:r>
              <a:rPr lang="en-US" dirty="0"/>
              <a:t>Show signs</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D4C1F5-22AE-4EEE-A3A7-9993FF07B3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23280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Remember, treat every item</a:t>
            </a:r>
            <a:r>
              <a:rPr lang="en-US" baseline="0"/>
              <a:t> as if it is contaminated – wash your hands after handling – do not touch your face, eyes, </a:t>
            </a:r>
            <a:r>
              <a:rPr lang="en-US" baseline="0" err="1"/>
              <a:t>etc</a:t>
            </a:r>
            <a:r>
              <a:rPr lang="en-US" baseline="0"/>
              <a:t> until you have washed your hands!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No evidence that infections are spread by laundry or dishes if handled correctly (unless sharps present)</a:t>
            </a:r>
          </a:p>
          <a:p>
            <a:endParaRPr lang="en-US"/>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Wear gloves to remove waste from patient rooms, treatment rooms or if the outside of the bag is soiled, followed by Hand hygiene after disposal. </a:t>
            </a:r>
          </a:p>
          <a:p>
            <a:r>
              <a:rPr lang="en-US"/>
              <a:t>Spare garbage bags should not be stored in bottom of waste receptacle</a:t>
            </a:r>
            <a:r>
              <a:rPr lang="en-US" dirty="0"/>
              <a:t> (if main bag leaks, then the new bags under will be contaminated and will need to be thrown out) </a:t>
            </a:r>
            <a:endParaRPr lang="en-US"/>
          </a:p>
          <a:p>
            <a:r>
              <a:rPr lang="en-US"/>
              <a:t>Avoid contact with clothing/body. </a:t>
            </a:r>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25</a:t>
            </a:fld>
            <a:endParaRPr lang="en-US"/>
          </a:p>
        </p:txBody>
      </p:sp>
    </p:spTree>
    <p:extLst>
      <p:ext uri="{BB962C8B-B14F-4D97-AF65-F5344CB8AC3E}">
        <p14:creationId xmlns:p14="http://schemas.microsoft.com/office/powerpoint/2010/main" val="1753496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Slide</a:t>
            </a:r>
          </a:p>
          <a:p>
            <a:endParaRPr lang="en-US" dirty="0"/>
          </a:p>
          <a:p>
            <a:r>
              <a:rPr lang="en-US"/>
              <a:t>Links to Workplace Health and Safety for information on eye and face protection, link to OH </a:t>
            </a:r>
            <a:r>
              <a:rPr lang="en-CA">
                <a:hlinkClick r:id="rId3"/>
              </a:rPr>
              <a:t>WorkSafeBC</a:t>
            </a:r>
            <a:endParaRPr lang="en-CA"/>
          </a:p>
          <a:p>
            <a:endParaRPr lang="en-CA"/>
          </a:p>
          <a:p>
            <a:endParaRPr lang="en-CA"/>
          </a:p>
          <a:p>
            <a:endParaRPr lang="en-US"/>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002060"/>
                </a:solidFill>
              </a:rPr>
              <a:t>Read slide</a:t>
            </a:r>
            <a:endParaRPr lang="en-US" sz="120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2060"/>
                </a:solidFill>
              </a:rPr>
              <a:t>HIGH touch – next slide gives examples</a:t>
            </a:r>
          </a:p>
          <a:p>
            <a:endParaRPr lang="en-CA"/>
          </a:p>
        </p:txBody>
      </p:sp>
      <p:sp>
        <p:nvSpPr>
          <p:cNvPr id="4" name="Slide Number Placeholder 3"/>
          <p:cNvSpPr>
            <a:spLocks noGrp="1"/>
          </p:cNvSpPr>
          <p:nvPr>
            <p:ph type="sldNum" sz="quarter" idx="5"/>
          </p:nvPr>
        </p:nvSpPr>
        <p:spPr/>
        <p:txBody>
          <a:bodyPr/>
          <a:lstStyle/>
          <a:p>
            <a:fld id="{8C03FF8F-DDBB-374E-B751-528A0C8AD14E}" type="slidenum">
              <a:rPr lang="en-US" smtClean="0"/>
              <a:t>27</a:t>
            </a:fld>
            <a:endParaRPr lang="en-US"/>
          </a:p>
        </p:txBody>
      </p:sp>
    </p:spTree>
    <p:extLst>
      <p:ext uri="{BB962C8B-B14F-4D97-AF65-F5344CB8AC3E}">
        <p14:creationId xmlns:p14="http://schemas.microsoft.com/office/powerpoint/2010/main" val="848728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ea typeface="Calibri"/>
                <a:cs typeface="Calibri"/>
              </a:rPr>
              <a:t>These objects may appear clean, but are actually high risk items that can get onto employees and patients hands.</a:t>
            </a:r>
          </a:p>
          <a:p>
            <a:r>
              <a:rPr lang="en-CA" dirty="0">
                <a:ea typeface="Calibri"/>
                <a:cs typeface="Calibri"/>
              </a:rPr>
              <a:t>This about how many people enter a patient’s room in a day, and how often these items get touched</a:t>
            </a:r>
          </a:p>
          <a:p>
            <a:endParaRPr lang="en-CA">
              <a:ea typeface="Calibri"/>
              <a:cs typeface="Calibri"/>
            </a:endParaRPr>
          </a:p>
          <a:p>
            <a:endParaRPr lang="en-CA">
              <a:ea typeface="Calibri"/>
              <a:cs typeface="Calibri"/>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28</a:t>
            </a:fld>
            <a:endParaRPr lang="en-US"/>
          </a:p>
        </p:txBody>
      </p:sp>
    </p:spTree>
    <p:extLst>
      <p:ext uri="{BB962C8B-B14F-4D97-AF65-F5344CB8AC3E}">
        <p14:creationId xmlns:p14="http://schemas.microsoft.com/office/powerpoint/2010/main" val="1940366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impossible to disinfect a pile of dirt – Must remove the “stuff” and clean, prior to step 2</a:t>
            </a:r>
          </a:p>
          <a:p>
            <a:endParaRPr lang="en-US"/>
          </a:p>
          <a:p>
            <a:endParaRPr lang="en-CA"/>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29</a:t>
            </a:fld>
            <a:endParaRPr lang="en-US"/>
          </a:p>
        </p:txBody>
      </p:sp>
    </p:spTree>
    <p:extLst>
      <p:ext uri="{BB962C8B-B14F-4D97-AF65-F5344CB8AC3E}">
        <p14:creationId xmlns:p14="http://schemas.microsoft.com/office/powerpoint/2010/main" val="1721331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There are many areas that involve an IPAC component, these are some of the key infection prevention and control measures we will discuss today.</a:t>
            </a:r>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3</a:t>
            </a:fld>
            <a:endParaRPr lang="en-US"/>
          </a:p>
        </p:txBody>
      </p:sp>
    </p:spTree>
    <p:extLst>
      <p:ext uri="{BB962C8B-B14F-4D97-AF65-F5344CB8AC3E}">
        <p14:creationId xmlns:p14="http://schemas.microsoft.com/office/powerpoint/2010/main" val="865328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Disinfection cannot occur without effective cleaning of visible debris</a:t>
            </a:r>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Some units have a system for labeling their clean equipment, learn the system and use it to identify clean equipment.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2060"/>
                </a:solidFill>
              </a:rPr>
              <a:t>Reusable equipment from isolation rooms can be taken to soiled utility room for cleaning and disinfection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2060"/>
                </a:solidFill>
              </a:rPr>
              <a:t>Stress when taping an item that it needs to impact the use of the piece of equipment: clean equipment should be stored in a designated clean area</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solidFill>
                  <a:srgbClr val="002060"/>
                </a:solidFill>
              </a:rPr>
              <a:t>Remember to remove the green is clean sticker once the item is in use!</a:t>
            </a:r>
          </a:p>
          <a:p>
            <a:endParaRPr lang="en-US"/>
          </a:p>
          <a:p>
            <a:endParaRPr lang="en-US"/>
          </a:p>
        </p:txBody>
      </p:sp>
      <p:sp>
        <p:nvSpPr>
          <p:cNvPr id="4" name="Slide Number Placeholder 3"/>
          <p:cNvSpPr>
            <a:spLocks noGrp="1"/>
          </p:cNvSpPr>
          <p:nvPr>
            <p:ph type="sldNum" sz="quarter" idx="10"/>
          </p:nvPr>
        </p:nvSpPr>
        <p:spPr/>
        <p:txBody>
          <a:bodyPr/>
          <a:lstStyle/>
          <a:p>
            <a:pPr>
              <a:defRPr/>
            </a:pPr>
            <a:fld id="{C2D4C1F5-22AE-4EEE-A3A7-9993FF07B30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Recently updated Provincial Additional Precautions signs. </a:t>
            </a:r>
          </a:p>
          <a:p>
            <a:pPr marL="171450" indent="-171450">
              <a:buFont typeface="Arial" panose="020B0604020202020204" pitchFamily="34" charset="0"/>
              <a:buChar char="•"/>
            </a:pPr>
            <a:r>
              <a:rPr lang="en-US"/>
              <a:t>With</a:t>
            </a:r>
            <a:r>
              <a:rPr lang="en-US" baseline="0"/>
              <a:t> each sign there is a guideline available for proper usage – show the section on the IPAC </a:t>
            </a:r>
            <a:r>
              <a:rPr lang="en-US" baseline="0" err="1"/>
              <a:t>sharepoint</a:t>
            </a:r>
            <a:r>
              <a:rPr lang="en-US" baseline="0"/>
              <a:t> site. </a:t>
            </a:r>
            <a:r>
              <a:rPr lang="en-CA">
                <a:hlinkClick r:id="rId3"/>
              </a:rPr>
              <a:t>Additional Precautions</a:t>
            </a:r>
            <a:endParaRPr lang="en-US" baseline="0"/>
          </a:p>
          <a:p>
            <a:pPr marL="171450" indent="-171450">
              <a:buFont typeface="Arial" panose="020B0604020202020204" pitchFamily="34" charset="0"/>
              <a:buChar char="•"/>
            </a:pPr>
            <a:r>
              <a:rPr lang="en-US" baseline="0"/>
              <a:t>Remember if you have not been fit tested you cannot go into any rooms that have an Airborne precautions sign.</a:t>
            </a:r>
          </a:p>
          <a:p>
            <a:pPr marL="171450" indent="-171450">
              <a:buFont typeface="Arial" panose="020B0604020202020204" pitchFamily="34" charset="0"/>
              <a:buChar char="•"/>
            </a:pPr>
            <a:r>
              <a:rPr lang="en-US" baseline="0"/>
              <a:t>Once the patient is discharged:</a:t>
            </a:r>
          </a:p>
          <a:p>
            <a:pPr marL="628650" lvl="1" indent="-171450">
              <a:buFont typeface="Arial" panose="020B0604020202020204" pitchFamily="34" charset="0"/>
              <a:buChar char="•"/>
            </a:pPr>
            <a:r>
              <a:rPr lang="en-US" baseline="0"/>
              <a:t>Negative pressure room requires 45 minutes air clearance time before you can enter without an N95</a:t>
            </a:r>
          </a:p>
          <a:p>
            <a:pPr marL="628650" lvl="1" indent="-171450">
              <a:buFont typeface="Arial" panose="020B0604020202020204" pitchFamily="34" charset="0"/>
              <a:buChar char="•"/>
            </a:pPr>
            <a:r>
              <a:rPr lang="en-US" baseline="0"/>
              <a:t>Regular patient room requires 2 hours air clearance time. </a:t>
            </a:r>
          </a:p>
          <a:p>
            <a:endParaRPr lang="en-US" i="0"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When a HCP is working with patients on droplet or droplet contact precautions</a:t>
            </a:r>
            <a:r>
              <a:rPr lang="en-US" sz="1200" b="0" i="0" u="none" strike="noStrike" kern="1200" baseline="0">
                <a:solidFill>
                  <a:schemeClr val="tx1"/>
                </a:solidFill>
                <a:effectLst/>
                <a:latin typeface="+mn-lt"/>
                <a:ea typeface="+mn-ea"/>
                <a:cs typeface="+mn-cs"/>
              </a:rPr>
              <a:t> and an AGMP procedure is in place</a:t>
            </a:r>
            <a:r>
              <a:rPr lang="en-US"/>
              <a:t>,</a:t>
            </a:r>
            <a:r>
              <a:rPr lang="en-US" sz="1200" b="0" i="0" u="none" strike="noStrike" kern="1200" baseline="0">
                <a:solidFill>
                  <a:schemeClr val="tx1"/>
                </a:solidFill>
                <a:effectLst/>
                <a:latin typeface="+mn-lt"/>
                <a:ea typeface="+mn-ea"/>
                <a:cs typeface="+mn-cs"/>
              </a:rPr>
              <a:t> then</a:t>
            </a:r>
            <a:r>
              <a:rPr lang="en-US" sz="1200" b="0" i="0" u="none" strike="noStrike" kern="1200">
                <a:solidFill>
                  <a:schemeClr val="tx1"/>
                </a:solidFill>
                <a:effectLst/>
                <a:latin typeface="+mn-lt"/>
                <a:ea typeface="+mn-ea"/>
                <a:cs typeface="+mn-cs"/>
              </a:rPr>
              <a:t> AGMP guidelines are followed from </a:t>
            </a:r>
            <a:r>
              <a:rPr lang="en-CA" sz="1200" b="0" i="0" u="sng" strike="noStrike" kern="1200">
                <a:solidFill>
                  <a:schemeClr val="tx1"/>
                </a:solidFill>
                <a:effectLst/>
                <a:latin typeface="+mn-lt"/>
                <a:ea typeface="+mn-ea"/>
                <a:cs typeface="+mn-cs"/>
                <a:hlinkClick r:id="rId4"/>
              </a:rPr>
              <a:t>Infection Control (bccdc.ca)</a:t>
            </a:r>
            <a:r>
              <a:rPr lang="en-US" sz="1200" b="0" i="0" u="none" strike="noStrike" kern="1200">
                <a:solidFill>
                  <a:schemeClr val="tx1"/>
                </a:solidFill>
                <a:effectLst/>
                <a:latin typeface="+mn-lt"/>
                <a:ea typeface="+mn-ea"/>
                <a:cs typeface="+mn-cs"/>
              </a:rPr>
              <a:t> and an N95 mask </a:t>
            </a:r>
            <a:r>
              <a:rPr lang="en-US"/>
              <a:t>must</a:t>
            </a:r>
            <a:r>
              <a:rPr lang="en-US" sz="1200" b="0" i="0" u="none" strike="noStrike" kern="1200">
                <a:solidFill>
                  <a:schemeClr val="tx1"/>
                </a:solidFill>
                <a:effectLst/>
                <a:latin typeface="+mn-lt"/>
                <a:ea typeface="+mn-ea"/>
                <a:cs typeface="+mn-cs"/>
              </a:rPr>
              <a:t> be donned.</a:t>
            </a:r>
            <a:endParaRPr lang="en-CA"/>
          </a:p>
          <a:p>
            <a:pPr marL="171450" indent="-171450">
              <a:buFont typeface="Arial" panose="020B0604020202020204" pitchFamily="34" charset="0"/>
              <a:buChar char="•"/>
            </a:pPr>
            <a:endParaRPr lang="en-US" baseline="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p>
          <a:p>
            <a:pPr marL="171450" indent="-171450">
              <a:buFont typeface="Arial" panose="020B0604020202020204" pitchFamily="34" charset="0"/>
              <a:buChar char="•"/>
            </a:pPr>
            <a:endParaRPr lang="en-US" baseline="0"/>
          </a:p>
        </p:txBody>
      </p:sp>
      <p:sp>
        <p:nvSpPr>
          <p:cNvPr id="4" name="Slide Number Placeholder 3"/>
          <p:cNvSpPr>
            <a:spLocks noGrp="1"/>
          </p:cNvSpPr>
          <p:nvPr>
            <p:ph type="sldNum" sz="quarter" idx="10"/>
          </p:nvPr>
        </p:nvSpPr>
        <p:spPr/>
        <p:txBody>
          <a:bodyPr/>
          <a:lstStyle/>
          <a:p>
            <a:fld id="{8C03FF8F-DDBB-374E-B751-528A0C8AD14E}" type="slidenum">
              <a:rPr lang="en-US" smtClean="0"/>
              <a:t>32</a:t>
            </a:fld>
            <a:endParaRPr lang="en-US"/>
          </a:p>
        </p:txBody>
      </p:sp>
    </p:spTree>
    <p:extLst>
      <p:ext uri="{BB962C8B-B14F-4D97-AF65-F5344CB8AC3E}">
        <p14:creationId xmlns:p14="http://schemas.microsoft.com/office/powerpoint/2010/main" val="3791607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 the instructions on the signs posted on doorways to patient rooms</a:t>
            </a:r>
          </a:p>
          <a:p>
            <a:r>
              <a:rPr lang="en-US"/>
              <a:t>Some signs are posted in Long Term Care during outbreaks and with residents</a:t>
            </a:r>
            <a:r>
              <a:rPr lang="en-US" baseline="0"/>
              <a:t> with CDI </a:t>
            </a:r>
          </a:p>
          <a:p>
            <a:r>
              <a:rPr lang="en-CA"/>
              <a:t>Personal protective equipment (PPE) will be used based on point of care risk assessments with each patient/resident interaction</a:t>
            </a:r>
            <a:endParaRPr lang="en-US"/>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D4C1F5-22AE-4EEE-A3A7-9993FF07B3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28826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Tell me what this sign tells you?</a:t>
            </a:r>
          </a:p>
          <a:p>
            <a:pPr marL="628650" lvl="1" indent="-171450">
              <a:buFont typeface="Arial" panose="020B0604020202020204" pitchFamily="34" charset="0"/>
              <a:buChar char="•"/>
            </a:pPr>
            <a:r>
              <a:rPr lang="en-US"/>
              <a:t>2x a day cleaning</a:t>
            </a:r>
          </a:p>
          <a:p>
            <a:pPr marL="628650" lvl="1" indent="-171450">
              <a:buFont typeface="Arial" panose="020B0604020202020204" pitchFamily="34" charset="0"/>
              <a:buChar char="•"/>
            </a:pPr>
            <a:r>
              <a:rPr lang="en-US"/>
              <a:t>Disinfectant is changed to a sporicidal</a:t>
            </a:r>
          </a:p>
          <a:p>
            <a:pPr marL="628650" lvl="1" indent="-171450">
              <a:buFont typeface="Arial" panose="020B0604020202020204" pitchFamily="34" charset="0"/>
              <a:buChar char="•"/>
            </a:pPr>
            <a:endParaRPr lang="en-US"/>
          </a:p>
          <a:p>
            <a:pPr marL="171450" indent="-171450">
              <a:buFont typeface="Arial" panose="020B0604020202020204" pitchFamily="34" charset="0"/>
              <a:buChar char="•"/>
            </a:pPr>
            <a:r>
              <a:rPr lang="en-US"/>
              <a:t>Perform Hand Hygiene</a:t>
            </a:r>
          </a:p>
          <a:p>
            <a:pPr marL="171450" indent="-171450">
              <a:buFont typeface="Arial" panose="020B0604020202020204" pitchFamily="34" charset="0"/>
              <a:buChar char="•"/>
            </a:pPr>
            <a:r>
              <a:rPr lang="en-US"/>
              <a:t>Don proper PPE as indicated on the AP signage</a:t>
            </a:r>
          </a:p>
          <a:p>
            <a:pPr marL="171450" indent="-171450">
              <a:buFont typeface="Arial" panose="020B0604020202020204" pitchFamily="34" charset="0"/>
              <a:buChar char="•"/>
            </a:pPr>
            <a:r>
              <a:rPr lang="en-US"/>
              <a:t>Clean all horizontal and highly touched surfaces at least twice daily or more frequently as requested by nursing.</a:t>
            </a:r>
          </a:p>
          <a:p>
            <a:pPr marL="171450" indent="-171450">
              <a:buFont typeface="Arial" panose="020B0604020202020204" pitchFamily="34" charset="0"/>
              <a:buChar char="•"/>
            </a:pPr>
            <a:r>
              <a:rPr lang="en-US"/>
              <a:t>How does your site document contact plus cleans? Some sites may have different processes.</a:t>
            </a:r>
          </a:p>
          <a:p>
            <a:pPr marL="171450" indent="-171450">
              <a:buFont typeface="Arial" panose="020B0604020202020204" pitchFamily="34" charset="0"/>
              <a:buChar char="•"/>
            </a:pPr>
            <a:endParaRPr lang="en-US" b="1">
              <a:highlight>
                <a:srgbClr val="FFFF00"/>
              </a:highlight>
            </a:endParaRPr>
          </a:p>
          <a:p>
            <a:pPr marL="0" indent="0">
              <a:buFont typeface="Arial" panose="020B0604020202020204" pitchFamily="34" charset="0"/>
              <a:buNone/>
            </a:pPr>
            <a:r>
              <a:rPr lang="en-US" b="1" dirty="0"/>
              <a:t>Answer to question on slide: Perform the second clean 6-8 hours after the first clean</a:t>
            </a:r>
            <a:endParaRPr lang="en-US" b="1" i="1" dirty="0"/>
          </a:p>
          <a:p>
            <a:pPr marL="0" indent="0">
              <a:buFont typeface="Arial" panose="020B0604020202020204" pitchFamily="34" charset="0"/>
              <a:buNone/>
            </a:pPr>
            <a:endParaRPr lang="en-US" i="0"/>
          </a:p>
          <a:p>
            <a:pPr marL="0" indent="0">
              <a:buFont typeface="Arial" panose="020B0604020202020204" pitchFamily="34" charset="0"/>
              <a:buNone/>
            </a:pPr>
            <a:r>
              <a:rPr lang="en-US" i="0"/>
              <a:t>Cautious not to use “c-diff”, as we are now using this for CPO as well.****</a:t>
            </a:r>
          </a:p>
          <a:p>
            <a:pPr marL="0" indent="0">
              <a:buFont typeface="Arial" panose="020B0604020202020204" pitchFamily="34" charset="0"/>
              <a:buNone/>
            </a:pPr>
            <a:r>
              <a:rPr lang="en-US" i="0"/>
              <a:t>-there may be times when this sign has been removed by nursing without an isolation clean: this sign is used for some screening tests, and in those situations – if the tests are negative, the sign can be removed by nursing without any additional cleaning</a:t>
            </a:r>
          </a:p>
          <a:p>
            <a:pPr marL="0" indent="0">
              <a:buFont typeface="Arial" panose="020B0604020202020204" pitchFamily="34" charset="0"/>
              <a:buNone/>
            </a:pPr>
            <a:r>
              <a:rPr lang="en-US" i="0"/>
              <a:t>-if you have questions, you can always ask the nurses or the charge nurse</a:t>
            </a:r>
          </a:p>
          <a:p>
            <a:pPr marL="171450" indent="-171450">
              <a:buFont typeface="Arial" panose="020B0604020202020204" pitchFamily="34" charset="0"/>
              <a:buChar char="•"/>
            </a:pPr>
            <a:endParaRPr lang="en-US"/>
          </a:p>
          <a:p>
            <a:pPr marL="628650" lvl="1" indent="-171450">
              <a:buFont typeface="Arial" panose="020B0604020202020204" pitchFamily="34" charset="0"/>
              <a:buChar char="•"/>
            </a:pPr>
            <a:endParaRPr lang="en-US"/>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D4C1F5-22AE-4EEE-A3A7-9993FF07B3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50800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b="1"/>
              <a:t>AIIR/Anterooms/Airborne Precautions/AGMP</a:t>
            </a:r>
          </a:p>
          <a:p>
            <a:pPr eaLnBrk="1" hangingPunct="1">
              <a:spcBef>
                <a:spcPct val="50000"/>
              </a:spcBef>
            </a:pPr>
            <a:r>
              <a:rPr lang="en-US"/>
              <a:t>If an anteroom is available with the Airborne Isolation Rooms, it is considered a “clean area”.</a:t>
            </a:r>
          </a:p>
          <a:p>
            <a:pPr eaLnBrk="1" hangingPunct="1">
              <a:spcBef>
                <a:spcPct val="50000"/>
              </a:spcBef>
            </a:pPr>
            <a:r>
              <a:rPr lang="en-US"/>
              <a:t>PPE is put on in the anteroom.</a:t>
            </a:r>
          </a:p>
          <a:p>
            <a:pPr eaLnBrk="1" hangingPunct="1">
              <a:spcBef>
                <a:spcPct val="50000"/>
              </a:spcBef>
            </a:pPr>
            <a:r>
              <a:rPr lang="en-US"/>
              <a:t>All PPE EXCEPT N95 or respirator are removed inside the PATIENT ROOM.</a:t>
            </a:r>
          </a:p>
          <a:p>
            <a:pPr eaLnBrk="1" hangingPunct="1">
              <a:spcBef>
                <a:spcPct val="50000"/>
              </a:spcBef>
            </a:pPr>
            <a:r>
              <a:rPr lang="en-US"/>
              <a:t>The N95/respirator is removed in the ante room after patient’s room door has been closed. Hand hygiene is to be done in the anteroom prior to leaving it.</a:t>
            </a:r>
          </a:p>
          <a:p>
            <a:pPr eaLnBrk="1" hangingPunct="1">
              <a:spcBef>
                <a:spcPct val="50000"/>
              </a:spcBef>
            </a:pPr>
            <a:r>
              <a:rPr lang="en-US"/>
              <a:t>If no Ante-room, remove N95/respirator in hallway after patient’s room door has been closed. Perform Hand hygiene after removing N95/respirator.</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5281E8-FEB8-40B9-B4B0-54D75AA8EDCF}" type="slidenum">
              <a:rPr lang="en-US" smtClean="0">
                <a:latin typeface="Times New Roman" pitchFamily="18" charset="0"/>
              </a:rPr>
              <a:pPr eaLnBrk="1" hangingPunct="1"/>
              <a:t>35</a:t>
            </a:fld>
            <a:endParaRPr lang="en-US">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b="1">
                <a:ea typeface="Calibri" panose="020F0502020204030204"/>
                <a:cs typeface="Calibri" panose="020F0502020204030204"/>
              </a:rPr>
              <a:t>Donning and Doffing PPE posters</a:t>
            </a:r>
            <a:r>
              <a:rPr lang="en-US">
                <a:ea typeface="Calibri" panose="020F0502020204030204"/>
                <a:cs typeface="Calibri" panose="020F0502020204030204"/>
              </a:rPr>
              <a:t>​</a:t>
            </a:r>
          </a:p>
          <a:p>
            <a:endParaRPr lang="en-US">
              <a:ea typeface="Calibri" panose="020F0502020204030204"/>
              <a:cs typeface="Calibri" panose="020F0502020204030204"/>
            </a:endParaRPr>
          </a:p>
          <a:p>
            <a:r>
              <a:rPr lang="en-US">
                <a:ea typeface="Calibri" panose="020F0502020204030204"/>
                <a:cs typeface="Calibri" panose="020F0502020204030204"/>
              </a:rPr>
              <a:t>!Remind staff to ensure performing HH after each step of doffing PPE!</a:t>
            </a:r>
            <a:endParaRPr lang="en-US"/>
          </a:p>
          <a:p>
            <a:endParaRPr lang="en-US">
              <a:ea typeface="Calibri" panose="020F0502020204030204"/>
              <a:cs typeface="Calibri" panose="020F0502020204030204"/>
            </a:endParaRPr>
          </a:p>
          <a:p>
            <a:r>
              <a:rPr lang="en-CA">
                <a:ea typeface="Calibri" panose="020F0502020204030204"/>
                <a:cs typeface="Calibri" panose="020F0502020204030204"/>
              </a:rPr>
              <a:t>Do a return demo with staff in person or over teams.  </a:t>
            </a:r>
            <a:endParaRPr lang="en-US"/>
          </a:p>
          <a:p>
            <a:endParaRPr lang="en-CA">
              <a:ea typeface="Calibri" panose="020F0502020204030204"/>
              <a:cs typeface="Calibri" panose="020F0502020204030204"/>
            </a:endParaRPr>
          </a:p>
          <a:p>
            <a:r>
              <a:rPr lang="en-CA">
                <a:ea typeface="Calibri" panose="020F0502020204030204"/>
                <a:cs typeface="Calibri" panose="020F0502020204030204"/>
              </a:rPr>
              <a:t>Could share donning and doffing videos if unable to do in person or on teams:</a:t>
            </a:r>
            <a:endParaRPr lang="en-CA" b="1">
              <a:ea typeface="Calibri" panose="020F0502020204030204"/>
              <a:cs typeface="Calibri" panose="020F0502020204030204"/>
            </a:endParaRPr>
          </a:p>
          <a:p>
            <a:r>
              <a:rPr lang="en-CA">
                <a:ea typeface="Calibri" panose="020F0502020204030204"/>
                <a:cs typeface="Calibri" panose="020F0502020204030204"/>
                <a:hlinkClick r:id="rId3"/>
              </a:rPr>
              <a:t>Donning of PPE video</a:t>
            </a:r>
            <a:endParaRPr lang="en-CA">
              <a:ea typeface="Calibri" panose="020F0502020204030204"/>
              <a:cs typeface="Calibri" panose="020F0502020204030204"/>
            </a:endParaRPr>
          </a:p>
          <a:p>
            <a:r>
              <a:rPr lang="en-CA">
                <a:ea typeface="Calibri" panose="020F0502020204030204"/>
                <a:cs typeface="Calibri" panose="020F0502020204030204"/>
                <a:hlinkClick r:id="rId4"/>
              </a:rPr>
              <a:t>Doffing of PPE video</a:t>
            </a:r>
            <a:endParaRPr lang="en-CA">
              <a:ea typeface="Calibri" panose="020F0502020204030204"/>
              <a:cs typeface="Calibri" panose="020F0502020204030204"/>
            </a:endParaRPr>
          </a:p>
          <a:p>
            <a:endParaRPr lang="en-US">
              <a:ea typeface="Calibri" panose="020F0502020204030204"/>
              <a:cs typeface="Calibri" panose="020F0502020204030204"/>
            </a:endParaRPr>
          </a:p>
          <a:p>
            <a:r>
              <a:rPr lang="en-CA">
                <a:ea typeface="Calibri" panose="020F0502020204030204"/>
                <a:cs typeface="Calibri" panose="020F0502020204030204"/>
              </a:rPr>
              <a:t>​</a:t>
            </a:r>
            <a:endParaRPr lang="en-US"/>
          </a:p>
          <a:p>
            <a:pPr rtl="0"/>
            <a:endParaRPr lang="en-CA">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8C03FF8F-DDBB-374E-B751-528A0C8AD14E}" type="slidenum">
              <a:rPr lang="en-US" smtClean="0"/>
              <a:t>36</a:t>
            </a:fld>
            <a:endParaRPr lang="en-US"/>
          </a:p>
        </p:txBody>
      </p:sp>
    </p:spTree>
    <p:extLst>
      <p:ext uri="{BB962C8B-B14F-4D97-AF65-F5344CB8AC3E}">
        <p14:creationId xmlns:p14="http://schemas.microsoft.com/office/powerpoint/2010/main" val="3719865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1" i="0" u="none" strike="noStrike" kern="1200">
                <a:solidFill>
                  <a:schemeClr val="tx1"/>
                </a:solidFill>
                <a:effectLst/>
                <a:latin typeface="+mn-lt"/>
                <a:ea typeface="+mn-ea"/>
                <a:cs typeface="+mn-cs"/>
              </a:rPr>
              <a:t>Explain:</a:t>
            </a:r>
            <a:r>
              <a:rPr lang="en-US" sz="1200" b="0" i="0" kern="1200">
                <a:solidFill>
                  <a:schemeClr val="tx1"/>
                </a:solidFill>
                <a:effectLst/>
                <a:latin typeface="+mn-lt"/>
                <a:ea typeface="+mn-ea"/>
                <a:cs typeface="+mn-cs"/>
              </a:rPr>
              <a:t>​</a:t>
            </a:r>
          </a:p>
          <a:p>
            <a:pPr rtl="0" fontAlgn="base"/>
            <a:r>
              <a:rPr lang="en-CA" sz="1200" b="0" i="0" u="none" strike="noStrike" kern="1200">
                <a:solidFill>
                  <a:schemeClr val="tx1"/>
                </a:solidFill>
                <a:effectLst/>
                <a:latin typeface="+mn-lt"/>
                <a:ea typeface="+mn-ea"/>
                <a:cs typeface="+mn-cs"/>
              </a:rPr>
              <a:t>The infection control manual is found on the </a:t>
            </a:r>
            <a:r>
              <a:rPr lang="en-CA" sz="1200" b="0" i="0" u="none" strike="noStrike" kern="1200" err="1">
                <a:solidFill>
                  <a:schemeClr val="tx1"/>
                </a:solidFill>
                <a:effectLst/>
                <a:latin typeface="+mn-lt"/>
                <a:ea typeface="+mn-ea"/>
                <a:cs typeface="+mn-cs"/>
              </a:rPr>
              <a:t>InsideNet</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To reach an Infection Preventionist- </a:t>
            </a:r>
            <a:r>
              <a:rPr lang="en-US" sz="1200" b="0" i="0" u="none" strike="noStrike" kern="1200" err="1">
                <a:solidFill>
                  <a:schemeClr val="tx1"/>
                </a:solidFill>
                <a:effectLst/>
                <a:latin typeface="+mn-lt"/>
                <a:ea typeface="+mn-ea"/>
                <a:cs typeface="+mn-cs"/>
              </a:rPr>
              <a:t>vocera</a:t>
            </a:r>
            <a:r>
              <a:rPr lang="en-US" sz="1200" b="0" i="0" u="none" strike="noStrike" kern="1200">
                <a:solidFill>
                  <a:schemeClr val="tx1"/>
                </a:solidFill>
                <a:effectLst/>
                <a:latin typeface="+mn-lt"/>
                <a:ea typeface="+mn-ea"/>
                <a:cs typeface="+mn-cs"/>
              </a:rPr>
              <a:t>, call local or cell. Contact info located on IPAC home page.</a:t>
            </a:r>
            <a:r>
              <a:rPr lang="en-US" sz="1200" b="0" i="0" kern="1200">
                <a:solidFill>
                  <a:schemeClr val="tx1"/>
                </a:solidFill>
                <a:effectLst/>
                <a:latin typeface="+mn-lt"/>
                <a:ea typeface="+mn-ea"/>
                <a:cs typeface="+mn-cs"/>
              </a:rPr>
              <a:t>​</a:t>
            </a:r>
          </a:p>
          <a:p>
            <a:pPr rtl="0" fontAlgn="base"/>
            <a:r>
              <a:rPr lang="en-CA" sz="1200" b="0" i="0" kern="1200">
                <a:solidFill>
                  <a:schemeClr val="tx1"/>
                </a:solidFill>
                <a:effectLst/>
                <a:latin typeface="+mn-lt"/>
                <a:ea typeface="+mn-ea"/>
                <a:cs typeface="+mn-cs"/>
              </a:rPr>
              <a:t>​</a:t>
            </a:r>
          </a:p>
          <a:p>
            <a:pPr rtl="0" fontAlgn="base"/>
            <a:r>
              <a:rPr lang="en-CA" sz="1200" b="1" i="0" u="none" strike="noStrike" kern="1200">
                <a:solidFill>
                  <a:schemeClr val="tx1"/>
                </a:solidFill>
                <a:effectLst/>
                <a:latin typeface="+mn-lt"/>
                <a:ea typeface="+mn-ea"/>
                <a:cs typeface="+mn-cs"/>
              </a:rPr>
              <a:t>Educator Task:</a:t>
            </a:r>
            <a:r>
              <a:rPr lang="en-CA" sz="1200" b="0" i="0" kern="1200">
                <a:solidFill>
                  <a:schemeClr val="tx1"/>
                </a:solidFill>
                <a:effectLst/>
                <a:latin typeface="+mn-lt"/>
                <a:ea typeface="+mn-ea"/>
                <a:cs typeface="+mn-cs"/>
              </a:rPr>
              <a:t>​</a:t>
            </a:r>
          </a:p>
          <a:p>
            <a:pPr rtl="0" fontAlgn="base"/>
            <a:r>
              <a:rPr lang="en-CA" sz="1200" b="1" i="0" u="none" strike="noStrike" kern="1200">
                <a:solidFill>
                  <a:schemeClr val="tx1"/>
                </a:solidFill>
                <a:effectLst/>
                <a:latin typeface="+mn-lt"/>
                <a:ea typeface="+mn-ea"/>
                <a:cs typeface="+mn-cs"/>
              </a:rPr>
              <a:t>CLICK THE PIC </a:t>
            </a:r>
            <a:r>
              <a:rPr lang="en-CA" sz="1200" b="0" i="0" u="none" strike="noStrike" kern="1200">
                <a:solidFill>
                  <a:schemeClr val="tx1"/>
                </a:solidFill>
                <a:effectLst/>
                <a:latin typeface="+mn-lt"/>
                <a:ea typeface="+mn-ea"/>
                <a:cs typeface="+mn-cs"/>
              </a:rPr>
              <a:t>to show infection prevention and control resources on the live site</a:t>
            </a:r>
            <a:r>
              <a:rPr lang="en-CA" sz="1200" b="0" i="0" kern="1200">
                <a:solidFill>
                  <a:schemeClr val="tx1"/>
                </a:solidFill>
                <a:effectLst/>
                <a:latin typeface="+mn-lt"/>
                <a:ea typeface="+mn-ea"/>
                <a:cs typeface="+mn-cs"/>
              </a:rPr>
              <a:t>​</a:t>
            </a:r>
          </a:p>
          <a:p>
            <a:pPr rtl="0" fontAlgn="base"/>
            <a:r>
              <a:rPr lang="en-CA" sz="1200" b="1" i="0" u="none" strike="noStrike" kern="1200">
                <a:solidFill>
                  <a:schemeClr val="tx1"/>
                </a:solidFill>
                <a:effectLst/>
                <a:latin typeface="+mn-lt"/>
                <a:ea typeface="+mn-ea"/>
                <a:cs typeface="+mn-cs"/>
              </a:rPr>
              <a:t>Navigate the site </a:t>
            </a:r>
            <a:r>
              <a:rPr lang="en-CA" sz="1200" b="0" i="0" u="none" strike="noStrike" kern="1200">
                <a:solidFill>
                  <a:schemeClr val="tx1"/>
                </a:solidFill>
                <a:effectLst/>
                <a:latin typeface="+mn-lt"/>
                <a:ea typeface="+mn-ea"/>
                <a:cs typeface="+mn-cs"/>
              </a:rPr>
              <a:t>show where the different resources are applicable to EVS, Additional Precautions Resources, signs, Routine practices, HH, Cleaning and Disinfection </a:t>
            </a:r>
            <a:endParaRPr lang="en-CA" sz="1200" b="0" i="0" kern="1200">
              <a:solidFill>
                <a:schemeClr val="tx1"/>
              </a:solidFill>
              <a:effectLst/>
              <a:latin typeface="+mn-lt"/>
              <a:ea typeface="+mn-ea"/>
              <a:cs typeface="+mn-cs"/>
            </a:endParaRPr>
          </a:p>
          <a:p>
            <a:pPr rtl="0" fontAlgn="base"/>
            <a:r>
              <a:rPr lang="en-CA" sz="1200" b="1" i="0" u="none" strike="noStrike" kern="1200">
                <a:solidFill>
                  <a:schemeClr val="tx1"/>
                </a:solidFill>
                <a:effectLst/>
                <a:latin typeface="+mn-lt"/>
                <a:ea typeface="+mn-ea"/>
                <a:cs typeface="+mn-cs"/>
              </a:rPr>
              <a:t>Show where there are resources for staff</a:t>
            </a:r>
            <a:r>
              <a:rPr lang="en-CA" sz="1200" b="0" i="0" u="none" strike="noStrike" kern="1200">
                <a:solidFill>
                  <a:schemeClr val="tx1"/>
                </a:solidFill>
                <a:effectLst/>
                <a:latin typeface="+mn-lt"/>
                <a:ea typeface="+mn-ea"/>
                <a:cs typeface="+mn-cs"/>
              </a:rPr>
              <a:t> –</a:t>
            </a:r>
            <a:r>
              <a:rPr lang="en-CA" sz="1200" b="1" i="0" u="none" strike="noStrike" kern="1200">
                <a:solidFill>
                  <a:schemeClr val="tx1"/>
                </a:solidFill>
                <a:effectLst/>
                <a:latin typeface="+mn-lt"/>
                <a:ea typeface="+mn-ea"/>
                <a:cs typeface="+mn-cs"/>
              </a:rPr>
              <a:t> TOOLS </a:t>
            </a:r>
          </a:p>
          <a:p>
            <a:pPr rtl="0" fontAlgn="base"/>
            <a:r>
              <a:rPr lang="en-CA" sz="1200" b="1" i="0" u="none" strike="noStrike" kern="1200">
                <a:solidFill>
                  <a:schemeClr val="tx1"/>
                </a:solidFill>
                <a:effectLst/>
                <a:latin typeface="+mn-lt"/>
                <a:ea typeface="+mn-ea"/>
                <a:cs typeface="+mn-cs"/>
              </a:rPr>
              <a:t>Move over to the IPAC Resources – and the Manual </a:t>
            </a:r>
            <a:r>
              <a:rPr lang="en-CA" sz="1200" b="0" i="0" u="none" strike="noStrike" kern="1200">
                <a:solidFill>
                  <a:schemeClr val="tx1"/>
                </a:solidFill>
                <a:effectLst/>
                <a:latin typeface="+mn-lt"/>
                <a:ea typeface="+mn-ea"/>
                <a:cs typeface="+mn-cs"/>
              </a:rPr>
              <a:t>Section 04H – Additional Precautions can show the signs </a:t>
            </a:r>
          </a:p>
          <a:p>
            <a:pPr rtl="0" fontAlgn="base"/>
            <a:endParaRPr lang="en-CA" sz="1200" b="0" i="0" u="none" strike="noStrike" kern="1200">
              <a:solidFill>
                <a:schemeClr val="tx1"/>
              </a:solidFill>
              <a:effectLst/>
              <a:latin typeface="+mn-lt"/>
              <a:ea typeface="+mn-ea"/>
              <a:cs typeface="+mn-cs"/>
            </a:endParaRPr>
          </a:p>
          <a:p>
            <a:pPr rtl="0" fontAlgn="base"/>
            <a:r>
              <a:rPr lang="en-CA" sz="1200" b="0" i="0" u="none" strike="noStrike" kern="1200">
                <a:solidFill>
                  <a:schemeClr val="tx1"/>
                </a:solidFill>
                <a:effectLst/>
                <a:latin typeface="+mn-lt"/>
                <a:ea typeface="+mn-ea"/>
                <a:cs typeface="+mn-cs"/>
              </a:rPr>
              <a:t>Show the Hand hygiene policy and where the hand Hygiene audit rates are</a:t>
            </a:r>
          </a:p>
          <a:p>
            <a:endParaRPr lang="en-CA"/>
          </a:p>
        </p:txBody>
      </p:sp>
      <p:sp>
        <p:nvSpPr>
          <p:cNvPr id="4" name="Slide Number Placeholder 3"/>
          <p:cNvSpPr>
            <a:spLocks noGrp="1"/>
          </p:cNvSpPr>
          <p:nvPr>
            <p:ph type="sldNum" sz="quarter" idx="5"/>
          </p:nvPr>
        </p:nvSpPr>
        <p:spPr/>
        <p:txBody>
          <a:bodyPr/>
          <a:lstStyle/>
          <a:p>
            <a:fld id="{8C03FF8F-DDBB-374E-B751-528A0C8AD14E}" type="slidenum">
              <a:rPr lang="en-US" smtClean="0"/>
              <a:t>37</a:t>
            </a:fld>
            <a:endParaRPr lang="en-US"/>
          </a:p>
        </p:txBody>
      </p:sp>
    </p:spTree>
    <p:extLst>
      <p:ext uri="{BB962C8B-B14F-4D97-AF65-F5344CB8AC3E}">
        <p14:creationId xmlns:p14="http://schemas.microsoft.com/office/powerpoint/2010/main" val="1740786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Housekeeping is an ‘essential’ service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are an integral part of the team to assist a person through their health-care journey</a:t>
            </a:r>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38</a:t>
            </a:fld>
            <a:endParaRPr lang="en-US"/>
          </a:p>
        </p:txBody>
      </p:sp>
    </p:spTree>
    <p:extLst>
      <p:ext uri="{BB962C8B-B14F-4D97-AF65-F5344CB8AC3E}">
        <p14:creationId xmlns:p14="http://schemas.microsoft.com/office/powerpoint/2010/main" val="3163843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you know who the infection control practitioner is for your site?</a:t>
            </a:r>
            <a:endParaRPr lang="en-CA"/>
          </a:p>
        </p:txBody>
      </p:sp>
      <p:sp>
        <p:nvSpPr>
          <p:cNvPr id="4" name="Slide Number Placeholder 3"/>
          <p:cNvSpPr>
            <a:spLocks noGrp="1"/>
          </p:cNvSpPr>
          <p:nvPr>
            <p:ph type="sldNum" sz="quarter" idx="5"/>
          </p:nvPr>
        </p:nvSpPr>
        <p:spPr/>
        <p:txBody>
          <a:bodyPr/>
          <a:lstStyle/>
          <a:p>
            <a:fld id="{8C03FF8F-DDBB-374E-B751-528A0C8AD14E}" type="slidenum">
              <a:rPr lang="en-US" smtClean="0"/>
              <a:t>39</a:t>
            </a:fld>
            <a:endParaRPr lang="en-US"/>
          </a:p>
        </p:txBody>
      </p:sp>
    </p:spTree>
    <p:extLst>
      <p:ext uri="{BB962C8B-B14F-4D97-AF65-F5344CB8AC3E}">
        <p14:creationId xmlns:p14="http://schemas.microsoft.com/office/powerpoint/2010/main" val="40996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the Chain of Infection pictured in the slide. </a:t>
            </a:r>
            <a:r>
              <a:rPr lang="en-US" b="0" dirty="0"/>
              <a:t>Think about how germs can enter our bodies? How do germs leave our bodies? Why do some people get sick, but other don’t? (depends on general health, some people are more at risk for illness if they have other health issues </a:t>
            </a:r>
            <a:r>
              <a:rPr lang="en-US" b="0" dirty="0" err="1"/>
              <a:t>ie</a:t>
            </a:r>
            <a:r>
              <a:rPr lang="en-US" b="0" dirty="0"/>
              <a:t>. Cancer, treatment for HIV, certain medications, or being very young or elderly.)</a:t>
            </a:r>
            <a:br>
              <a:rPr lang="en-US" dirty="0"/>
            </a:br>
            <a:r>
              <a:rPr lang="en-US" dirty="0"/>
              <a:t>So how do we stop the spread? By breaking the chain.</a:t>
            </a:r>
            <a:endParaRPr lang="en-US" dirty="0">
              <a:solidFill>
                <a:srgbClr val="002060"/>
              </a:solidFill>
            </a:endParaRPr>
          </a:p>
          <a:p>
            <a:r>
              <a:rPr lang="en-US" dirty="0"/>
              <a:t>Our Infection Prevention and Control (IPAC) processes are designed to break the chain—**and stop germs from spreading.</a:t>
            </a:r>
          </a:p>
          <a:p>
            <a:endParaRPr lang="en-US" dirty="0"/>
          </a:p>
          <a:p>
            <a:r>
              <a:rPr lang="en-US" dirty="0"/>
              <a:t>For example, to interrupt the </a:t>
            </a:r>
            <a:r>
              <a:rPr lang="en-US" b="1" dirty="0"/>
              <a:t>Mode of Transmission</a:t>
            </a:r>
            <a:r>
              <a:rPr lang="en-US" dirty="0"/>
              <a:t> (how germs travel), we use:</a:t>
            </a:r>
          </a:p>
          <a:p>
            <a:endParaRPr lang="en-US" dirty="0">
              <a:solidFill>
                <a:srgbClr val="002060"/>
              </a:solidFill>
            </a:endParaRPr>
          </a:p>
          <a:p>
            <a:r>
              <a:rPr lang="en-US" dirty="0">
                <a:solidFill>
                  <a:srgbClr val="002060"/>
                </a:solidFill>
              </a:rPr>
              <a:t>Routine Practices</a:t>
            </a:r>
            <a:endParaRPr lang="en-US" dirty="0">
              <a:solidFill>
                <a:srgbClr val="002060"/>
              </a:solidFill>
              <a:ea typeface="Calibri"/>
              <a:cs typeface="Calibri"/>
            </a:endParaRPr>
          </a:p>
          <a:p>
            <a:r>
              <a:rPr lang="en-US" dirty="0">
                <a:solidFill>
                  <a:srgbClr val="002060"/>
                </a:solidFill>
              </a:rPr>
              <a:t>Hand Hygiene</a:t>
            </a:r>
            <a:endParaRPr lang="en-US" dirty="0">
              <a:solidFill>
                <a:srgbClr val="002060"/>
              </a:solidFill>
              <a:ea typeface="Calibri"/>
              <a:cs typeface="Calibri"/>
            </a:endParaRPr>
          </a:p>
          <a:p>
            <a:r>
              <a:rPr lang="en-US" dirty="0">
                <a:solidFill>
                  <a:srgbClr val="002060"/>
                </a:solidFill>
              </a:rPr>
              <a:t>Cleaning and disinfecting environmental surfaces</a:t>
            </a:r>
            <a:endParaRPr lang="en-US" dirty="0">
              <a:solidFill>
                <a:srgbClr val="002060"/>
              </a:solidFill>
              <a:ea typeface="Calibri"/>
              <a:cs typeface="Calibri"/>
            </a:endParaRPr>
          </a:p>
          <a:p>
            <a:r>
              <a:rPr lang="en-US" dirty="0">
                <a:solidFill>
                  <a:srgbClr val="002060"/>
                </a:solidFill>
              </a:rPr>
              <a:t>Additional Precautions</a:t>
            </a:r>
            <a:endParaRPr lang="en-US" dirty="0">
              <a:solidFill>
                <a:srgbClr val="002060"/>
              </a:solidFill>
              <a:ea typeface="Calibri"/>
              <a:cs typeface="Calibri"/>
            </a:endParaRPr>
          </a:p>
          <a:p>
            <a:r>
              <a:rPr lang="en-CA" dirty="0">
                <a:ea typeface="Calibri"/>
                <a:cs typeface="Calibri"/>
              </a:rPr>
              <a:t>By attempting to break the chain at different levels – the risk of spreading micro-organisms can be decreased, the more measures we apply – the more we lower the risk</a:t>
            </a:r>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4</a:t>
            </a:fld>
            <a:endParaRPr lang="en-US"/>
          </a:p>
        </p:txBody>
      </p:sp>
    </p:spTree>
    <p:extLst>
      <p:ext uri="{BB962C8B-B14F-4D97-AF65-F5344CB8AC3E}">
        <p14:creationId xmlns:p14="http://schemas.microsoft.com/office/powerpoint/2010/main" val="84946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talked about portals of entry earlier – ways germs can get inside our bodies. For HCP's, these are mainly our mouth, nose and eyes. </a:t>
            </a:r>
            <a:endParaRPr lang="en-US"/>
          </a:p>
          <a:p>
            <a:r>
              <a:rPr lang="en-US">
                <a:ea typeface="Calibri"/>
                <a:cs typeface="Calibri"/>
              </a:rPr>
              <a:t>Have you ever paid attention to how many times you touch your face? </a:t>
            </a:r>
          </a:p>
          <a:p>
            <a:r>
              <a:rPr lang="en-US">
                <a:ea typeface="Calibri"/>
                <a:cs typeface="Calibri"/>
              </a:rPr>
              <a:t>Every time you touch your face – germs can enter! Studies have determined that people touch their face anywhere from 23 – 50 times per hour!</a:t>
            </a:r>
          </a:p>
          <a:p>
            <a:r>
              <a:rPr lang="en-US">
                <a:hlinkClick r:id="rId3"/>
              </a:rPr>
              <a:t>How Frequently Do We Touch Facial T-Zone: A Systematic Review – PMC</a:t>
            </a:r>
            <a:r>
              <a:rPr lang="en-US"/>
              <a:t>   </a:t>
            </a:r>
          </a:p>
          <a:p>
            <a:endParaRPr lang="en-US"/>
          </a:p>
        </p:txBody>
      </p:sp>
      <p:sp>
        <p:nvSpPr>
          <p:cNvPr id="4" name="Slide Number Placeholder 3"/>
          <p:cNvSpPr>
            <a:spLocks noGrp="1"/>
          </p:cNvSpPr>
          <p:nvPr>
            <p:ph type="sldNum" sz="quarter" idx="5"/>
          </p:nvPr>
        </p:nvSpPr>
        <p:spPr/>
        <p:txBody>
          <a:bodyPr/>
          <a:lstStyle/>
          <a:p>
            <a:fld id="{8C03FF8F-DDBB-374E-B751-528A0C8AD14E}" type="slidenum">
              <a:rPr lang="en-US" smtClean="0"/>
              <a:t>5</a:t>
            </a:fld>
            <a:endParaRPr lang="en-US"/>
          </a:p>
        </p:txBody>
      </p:sp>
    </p:spTree>
    <p:extLst>
      <p:ext uri="{BB962C8B-B14F-4D97-AF65-F5344CB8AC3E}">
        <p14:creationId xmlns:p14="http://schemas.microsoft.com/office/powerpoint/2010/main" val="3954000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remember that Routine Practices should be used by everyone, all the time. </a:t>
            </a:r>
          </a:p>
          <a:p>
            <a:r>
              <a:rPr lang="en-US" dirty="0"/>
              <a:t>We will discuss this more in-depth in the next 3 slides.</a:t>
            </a:r>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6</a:t>
            </a:fld>
            <a:endParaRPr lang="en-US"/>
          </a:p>
        </p:txBody>
      </p:sp>
    </p:spTree>
    <p:extLst>
      <p:ext uri="{BB962C8B-B14F-4D97-AF65-F5344CB8AC3E}">
        <p14:creationId xmlns:p14="http://schemas.microsoft.com/office/powerpoint/2010/main" val="1310749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Quick Reference Tool located on The Infection Control Website. It’s a good idea to familiarize yourself with this webpage and the resources available – which we will show on another slide.</a:t>
            </a:r>
          </a:p>
          <a:p>
            <a:r>
              <a:rPr lang="en-CA" dirty="0">
                <a:hlinkClick r:id="rId3"/>
              </a:rPr>
              <a:t>healthbc.sharepoint.com/sites/</a:t>
            </a:r>
            <a:r>
              <a:rPr lang="en-CA" dirty="0" err="1">
                <a:hlinkClick r:id="rId3"/>
              </a:rPr>
              <a:t>IPCPortalIH</a:t>
            </a:r>
            <a:r>
              <a:rPr lang="en-CA" dirty="0">
                <a:hlinkClick r:id="rId3"/>
              </a:rPr>
              <a:t>/Shared Documents/Forms/</a:t>
            </a:r>
            <a:r>
              <a:rPr lang="en-CA" dirty="0" err="1">
                <a:hlinkClick r:id="rId3"/>
              </a:rPr>
              <a:t>All.aspx?id</a:t>
            </a:r>
            <a:r>
              <a:rPr lang="en-CA" dirty="0">
                <a:hlinkClick r:id="rId3"/>
              </a:rPr>
              <a:t>=%2Fsites%2FIPCPortalIH%2FShared Documents%2FRoutine Practices Quick Reference%2Epdf&amp;parent=%2Fsites%2FIPCPortalIH%2FShared Documents</a:t>
            </a:r>
            <a:endParaRPr lang="en-CA" dirty="0"/>
          </a:p>
          <a:p>
            <a:endParaRPr lang="en-CA" dirty="0"/>
          </a:p>
          <a:p>
            <a:r>
              <a:rPr lang="en-CA" dirty="0"/>
              <a:t>Routine practices are the basic practices we do every day, like covering our mouths when we sneeze or cough and washing our hands after going to the bathroom. </a:t>
            </a:r>
            <a:endParaRPr lang="en-US" dirty="0"/>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7</a:t>
            </a:fld>
            <a:endParaRPr lang="en-US"/>
          </a:p>
        </p:txBody>
      </p:sp>
    </p:spTree>
    <p:extLst>
      <p:ext uri="{BB962C8B-B14F-4D97-AF65-F5344CB8AC3E}">
        <p14:creationId xmlns:p14="http://schemas.microsoft.com/office/powerpoint/2010/main" val="359150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Routine practices include assessing a patient, yourself, the task and the environment – similar to a Point of Care Risk Assessment that we will review in a couple of slides.</a:t>
            </a:r>
          </a:p>
          <a:p>
            <a:pPr lvl="0"/>
            <a:endParaRPr lang="en-US" dirty="0"/>
          </a:p>
          <a:p>
            <a:pPr lvl="0"/>
            <a:r>
              <a:rPr lang="en-US" dirty="0"/>
              <a:t>These are more like the tasks we do by habit, for example:</a:t>
            </a:r>
          </a:p>
          <a:p>
            <a:pPr lvl="0"/>
            <a:r>
              <a:rPr lang="en-US" dirty="0"/>
              <a:t>Respiratory Etiquette: </a:t>
            </a:r>
          </a:p>
          <a:p>
            <a:pPr marL="171450" lvl="0" indent="-171450">
              <a:buFont typeface="Wingdings" panose="05000000000000000000" pitchFamily="2" charset="2"/>
              <a:buChar char="Ø"/>
            </a:pPr>
            <a:r>
              <a:rPr lang="en-US" dirty="0"/>
              <a:t>Avoiding touching face while cleaning and disinfecting rooms </a:t>
            </a:r>
          </a:p>
          <a:p>
            <a:pPr marL="171450" lvl="0" indent="-171450">
              <a:buFont typeface="Wingdings" panose="05000000000000000000" pitchFamily="2" charset="2"/>
              <a:buChar char="Ø"/>
            </a:pPr>
            <a:r>
              <a:rPr lang="en-US" dirty="0"/>
              <a:t>Covering cough/sneezes and performing hand hygiene after using a tissues </a:t>
            </a:r>
          </a:p>
          <a:p>
            <a:pPr marL="0" lvl="0" indent="0">
              <a:buFont typeface="Wingdings" panose="05000000000000000000" pitchFamily="2" charset="2"/>
              <a:buNone/>
            </a:pPr>
            <a:endParaRPr lang="en-US" dirty="0"/>
          </a:p>
          <a:p>
            <a:pPr marL="0" lvl="0" indent="0">
              <a:buFont typeface="Wingdings" panose="05000000000000000000" pitchFamily="2" charset="2"/>
              <a:buNone/>
            </a:pPr>
            <a:r>
              <a:rPr lang="en-US" dirty="0"/>
              <a:t>Patient Care Items and Equipment: </a:t>
            </a:r>
          </a:p>
          <a:p>
            <a:pPr marL="0" lvl="0" indent="0">
              <a:buFont typeface="Wingdings" panose="05000000000000000000" pitchFamily="2" charset="2"/>
              <a:buNone/>
            </a:pPr>
            <a:r>
              <a:rPr lang="en-US" dirty="0"/>
              <a:t>&gt; You are unsure if your colleague has cleaned and disinfected an item, and there is no green tape to indicate “ green is clean” so you clean and disinfect the equipment again. </a:t>
            </a:r>
          </a:p>
          <a:p>
            <a:pPr marL="0" lvl="0" indent="0">
              <a:buFont typeface="Wingdings" panose="05000000000000000000" pitchFamily="2" charset="2"/>
              <a:buNone/>
            </a:pPr>
            <a:endParaRPr lang="en-US" dirty="0"/>
          </a:p>
          <a:p>
            <a:pPr marL="0" lvl="0" indent="0">
              <a:buFont typeface="Wingdings" panose="05000000000000000000" pitchFamily="2" charset="2"/>
              <a:buNone/>
            </a:pPr>
            <a:r>
              <a:rPr lang="en-US" dirty="0"/>
              <a:t>The 5 C’s: </a:t>
            </a:r>
          </a:p>
          <a:p>
            <a:pPr lvl="0"/>
            <a:r>
              <a:rPr lang="en-US" dirty="0"/>
              <a:t>&gt; you hear a patient coughing a lot (no sign posted), so you decide to wear a mask with a visor</a:t>
            </a:r>
          </a:p>
          <a:p>
            <a:pPr lvl="0"/>
            <a:r>
              <a:rPr lang="en-US" dirty="0"/>
              <a:t>&gt; you hear a patient say they are going to get themselves a blanket: and you offer to get it for them (to avoid patient’s contaminating the clean linen – as they often do not wash their hands before)</a:t>
            </a:r>
          </a:p>
          <a:p>
            <a:pPr lvl="0"/>
            <a:endParaRPr lang="en-US" dirty="0"/>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8</a:t>
            </a:fld>
            <a:endParaRPr lang="en-US"/>
          </a:p>
        </p:txBody>
      </p:sp>
    </p:spTree>
    <p:extLst>
      <p:ext uri="{BB962C8B-B14F-4D97-AF65-F5344CB8AC3E}">
        <p14:creationId xmlns:p14="http://schemas.microsoft.com/office/powerpoint/2010/main" val="337255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PPE do you need to do a regular room clean?</a:t>
            </a:r>
          </a:p>
          <a:p>
            <a:r>
              <a:rPr lang="en-US" dirty="0"/>
              <a:t>Answer: a regular room clean only requires you to wear gloves, BUT is important to use them appropriately which we will cover in a future slide</a:t>
            </a:r>
          </a:p>
          <a:p>
            <a:endParaRPr lang="en-US" dirty="0"/>
          </a:p>
          <a:p>
            <a:endParaRPr lang="en-US" dirty="0"/>
          </a:p>
          <a:p>
            <a:r>
              <a:rPr lang="en-CA" dirty="0">
                <a:hlinkClick r:id="rId3"/>
              </a:rPr>
              <a:t>Environmental Services [IH] - Home</a:t>
            </a:r>
            <a:endParaRPr lang="en-US" dirty="0"/>
          </a:p>
          <a:p>
            <a:endParaRPr lang="en-US" dirty="0"/>
          </a:p>
          <a:p>
            <a:endParaRPr lang="en-CA" dirty="0"/>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9</a:t>
            </a:fld>
            <a:endParaRPr lang="en-US"/>
          </a:p>
        </p:txBody>
      </p:sp>
    </p:spTree>
    <p:extLst>
      <p:ext uri="{BB962C8B-B14F-4D97-AF65-F5344CB8AC3E}">
        <p14:creationId xmlns:p14="http://schemas.microsoft.com/office/powerpoint/2010/main" val="472285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5A39A6-1850-4744-836B-7D2AF6E6C7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104950"/>
            <a:ext cx="12192000" cy="134594"/>
          </a:xfrm>
          <a:prstGeom prst="rect">
            <a:avLst/>
          </a:prstGeom>
        </p:spPr>
      </p:pic>
      <p:sp>
        <p:nvSpPr>
          <p:cNvPr id="4" name="Rectangle 3">
            <a:extLst>
              <a:ext uri="{FF2B5EF4-FFF2-40B4-BE49-F238E27FC236}">
                <a16:creationId xmlns:a16="http://schemas.microsoft.com/office/drawing/2014/main" id="{EC53C003-CD2F-8143-B4B8-510F3D180043}"/>
              </a:ext>
            </a:extLst>
          </p:cNvPr>
          <p:cNvSpPr/>
          <p:nvPr userDrawn="1"/>
        </p:nvSpPr>
        <p:spPr>
          <a:xfrm>
            <a:off x="0" y="0"/>
            <a:ext cx="12192000" cy="5997373"/>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A9D1E5-7847-7140-AC91-68848E293D0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rcRect/>
          <a:stretch/>
        </p:blipFill>
        <p:spPr>
          <a:xfrm>
            <a:off x="2148462" y="583684"/>
            <a:ext cx="7895073" cy="4655668"/>
          </a:xfrm>
          <a:prstGeom prst="rect">
            <a:avLst/>
          </a:prstGeom>
        </p:spPr>
      </p:pic>
      <p:sp>
        <p:nvSpPr>
          <p:cNvPr id="2" name="Title 1">
            <a:extLst>
              <a:ext uri="{FF2B5EF4-FFF2-40B4-BE49-F238E27FC236}">
                <a16:creationId xmlns:a16="http://schemas.microsoft.com/office/drawing/2014/main" id="{5097722F-1675-2745-975D-0B3FB0B21B53}"/>
              </a:ext>
            </a:extLst>
          </p:cNvPr>
          <p:cNvSpPr>
            <a:spLocks noGrp="1"/>
          </p:cNvSpPr>
          <p:nvPr>
            <p:ph type="ctrTitle" hasCustomPrompt="1"/>
          </p:nvPr>
        </p:nvSpPr>
        <p:spPr>
          <a:xfrm>
            <a:off x="1524000" y="2573079"/>
            <a:ext cx="9144000" cy="1504068"/>
          </a:xfrm>
        </p:spPr>
        <p:txBody>
          <a:bodyPr anchor="t"/>
          <a:lstStyle>
            <a:lvl1pPr algn="ctr">
              <a:defRPr sz="60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Header One</a:t>
            </a:r>
          </a:p>
        </p:txBody>
      </p:sp>
      <p:sp>
        <p:nvSpPr>
          <p:cNvPr id="3" name="Subtitle 2">
            <a:extLst>
              <a:ext uri="{FF2B5EF4-FFF2-40B4-BE49-F238E27FC236}">
                <a16:creationId xmlns:a16="http://schemas.microsoft.com/office/drawing/2014/main" id="{39AF9CDD-C075-E04A-89A3-64F441728484}"/>
              </a:ext>
            </a:extLst>
          </p:cNvPr>
          <p:cNvSpPr>
            <a:spLocks noGrp="1"/>
          </p:cNvSpPr>
          <p:nvPr>
            <p:ph type="subTitle" idx="1" hasCustomPrompt="1"/>
          </p:nvPr>
        </p:nvSpPr>
        <p:spPr>
          <a:xfrm>
            <a:off x="1524000" y="4184724"/>
            <a:ext cx="9144000" cy="1073075"/>
          </a:xfrm>
        </p:spPr>
        <p:txBody>
          <a:bodyPr/>
          <a:lstStyle>
            <a:lvl1pPr marL="0" indent="0" algn="ctr">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9" name="Footer Placeholder 4">
            <a:extLst>
              <a:ext uri="{FF2B5EF4-FFF2-40B4-BE49-F238E27FC236}">
                <a16:creationId xmlns:a16="http://schemas.microsoft.com/office/drawing/2014/main" id="{4A3BCCA0-6A56-104E-9573-4232F28347AB}"/>
              </a:ext>
            </a:extLst>
          </p:cNvPr>
          <p:cNvSpPr txBox="1">
            <a:spLocks/>
          </p:cNvSpPr>
          <p:nvPr userDrawn="1"/>
        </p:nvSpPr>
        <p:spPr>
          <a:xfrm>
            <a:off x="191655" y="635635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a:t>Health and well-being for all</a:t>
            </a:r>
          </a:p>
        </p:txBody>
      </p:sp>
      <p:sp>
        <p:nvSpPr>
          <p:cNvPr id="6" name="Rectangle 5"/>
          <p:cNvSpPr/>
          <p:nvPr userDrawn="1"/>
        </p:nvSpPr>
        <p:spPr>
          <a:xfrm>
            <a:off x="7751624" y="6385030"/>
            <a:ext cx="444037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Quality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Integrity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Compassion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a:t>
            </a:r>
          </a:p>
        </p:txBody>
      </p:sp>
    </p:spTree>
    <p:extLst>
      <p:ext uri="{BB962C8B-B14F-4D97-AF65-F5344CB8AC3E}">
        <p14:creationId xmlns:p14="http://schemas.microsoft.com/office/powerpoint/2010/main" val="132548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711842"/>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1049005"/>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2076967"/>
            <a:ext cx="10515600" cy="3526391"/>
          </a:xfrm>
        </p:spPr>
        <p:txBody>
          <a:bodyPr/>
          <a:lstStyle>
            <a:lvl1pPr marL="0" indent="0">
              <a:lnSpc>
                <a:spcPct val="150000"/>
              </a:lnSpc>
              <a:buFontTx/>
              <a:buNone/>
              <a:defRPr sz="2400" b="0" i="0">
                <a:solidFill>
                  <a:srgbClr val="8F8C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sp>
        <p:nvSpPr>
          <p:cNvPr id="11" name="TextBox 10"/>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3270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10515600" cy="2658712"/>
          </a:xfrm>
        </p:spPr>
        <p:txBody>
          <a:bodyPr/>
          <a:lstStyle>
            <a:lvl1pPr marL="0" indent="0">
              <a:lnSpc>
                <a:spcPct val="150000"/>
              </a:lnSpc>
              <a:buFontTx/>
              <a:buNone/>
              <a:defRPr sz="2400" b="0" i="0">
                <a:solidFill>
                  <a:srgbClr val="8F8C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cstate="email">
            <a:extLst>
              <a:ext uri="{28A0092B-C50C-407E-A947-70E740481C1C}">
                <a14:useLocalDpi xmlns:a14="http://schemas.microsoft.com/office/drawing/2010/main"/>
              </a:ext>
            </a:extLst>
          </a:blip>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cstate="email">
            <a:extLst>
              <a:ext uri="{28A0092B-C50C-407E-A947-70E740481C1C}">
                <a14:useLocalDpi xmlns:a14="http://schemas.microsoft.com/office/drawing/2010/main"/>
              </a:ext>
            </a:extLst>
          </a:blip>
          <a:srcRect t="22419" b="22419"/>
          <a:stretch/>
        </p:blipFill>
        <p:spPr>
          <a:xfrm>
            <a:off x="-1" y="1339047"/>
            <a:ext cx="4132517" cy="1509864"/>
          </a:xfrm>
          <a:prstGeom prst="rect">
            <a:avLst/>
          </a:prstGeom>
        </p:spPr>
      </p:pic>
      <p:sp>
        <p:nvSpPr>
          <p:cNvPr id="13" name="TextBox 12"/>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8822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6817242" cy="2658712"/>
          </a:xfrm>
        </p:spPr>
        <p:txBody>
          <a:bodyPr/>
          <a:lstStyle>
            <a:lvl1pPr marL="0" indent="0">
              <a:lnSpc>
                <a:spcPct val="100000"/>
              </a:lnSpc>
              <a:buFontTx/>
              <a:buNone/>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cstate="email">
            <a:extLst>
              <a:ext uri="{28A0092B-C50C-407E-A947-70E740481C1C}">
                <a14:useLocalDpi xmlns:a14="http://schemas.microsoft.com/office/drawing/2010/main"/>
              </a:ext>
            </a:extLst>
          </a:blip>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cstate="email">
            <a:extLst>
              <a:ext uri="{28A0092B-C50C-407E-A947-70E740481C1C}">
                <a14:useLocalDpi xmlns:a14="http://schemas.microsoft.com/office/drawing/2010/main"/>
              </a:ext>
            </a:extLst>
          </a:blip>
          <a:srcRect t="22419" b="22419"/>
          <a:stretch/>
        </p:blipFill>
        <p:spPr>
          <a:xfrm>
            <a:off x="-1" y="1339047"/>
            <a:ext cx="4132517" cy="1509864"/>
          </a:xfrm>
          <a:prstGeom prst="rect">
            <a:avLst/>
          </a:prstGeom>
        </p:spPr>
      </p:pic>
      <p:sp>
        <p:nvSpPr>
          <p:cNvPr id="13" name="Content Placeholder 2">
            <a:extLst>
              <a:ext uri="{FF2B5EF4-FFF2-40B4-BE49-F238E27FC236}">
                <a16:creationId xmlns:a16="http://schemas.microsoft.com/office/drawing/2014/main" id="{D4D9B315-DF59-024F-8F29-C08F231DCD7A}"/>
              </a:ext>
            </a:extLst>
          </p:cNvPr>
          <p:cNvSpPr>
            <a:spLocks noGrp="1"/>
          </p:cNvSpPr>
          <p:nvPr>
            <p:ph idx="13"/>
          </p:nvPr>
        </p:nvSpPr>
        <p:spPr>
          <a:xfrm>
            <a:off x="7889358" y="3158567"/>
            <a:ext cx="3646968" cy="2658712"/>
          </a:xfrm>
        </p:spPr>
        <p:txBody>
          <a:bodyPr>
            <a:normAutofit/>
          </a:bodyPr>
          <a:lstStyle>
            <a:lvl1pPr marL="0" indent="0">
              <a:lnSpc>
                <a:spcPct val="100000"/>
              </a:lnSpc>
              <a:buFontTx/>
              <a:buNone/>
              <a:defRPr sz="2800" b="0" i="0">
                <a:solidFill>
                  <a:srgbClr val="DE542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14" name="TextBox 1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3071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13FE-34C8-FC4E-80A3-EDFC4B0D2D39}"/>
              </a:ext>
            </a:extLst>
          </p:cNvPr>
          <p:cNvSpPr>
            <a:spLocks noGrp="1"/>
          </p:cNvSpPr>
          <p:nvPr>
            <p:ph type="title"/>
          </p:nvPr>
        </p:nvSpPr>
        <p:spPr/>
        <p:txBody>
          <a:bodyPr anchor="b"/>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0BCB539-5F5A-A841-8103-13904992FE6F}"/>
              </a:ext>
            </a:extLst>
          </p:cNvPr>
          <p:cNvSpPr>
            <a:spLocks noGrp="1"/>
          </p:cNvSpPr>
          <p:nvPr>
            <p:ph sz="half" idx="1"/>
          </p:nvPr>
        </p:nvSpPr>
        <p:spPr>
          <a:xfrm>
            <a:off x="838200" y="1825625"/>
            <a:ext cx="5181600" cy="435133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445CC5-A76F-8549-95C3-ABF039F7CE16}"/>
              </a:ext>
            </a:extLst>
          </p:cNvPr>
          <p:cNvSpPr>
            <a:spLocks noGrp="1"/>
          </p:cNvSpPr>
          <p:nvPr>
            <p:ph sz="half" idx="2"/>
          </p:nvPr>
        </p:nvSpPr>
        <p:spPr>
          <a:xfrm>
            <a:off x="6172200" y="1825625"/>
            <a:ext cx="5181600" cy="435133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7802E6-EEDE-9246-AAA6-F3ACC46913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1A385FAB-D31A-6449-A8CC-3AA528210D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96D424B6-E10A-D940-9C6C-7E7D8258B3B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sp>
        <p:nvSpPr>
          <p:cNvPr id="9" name="TextBox 8"/>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br>
              <a:rPr lang="en-US" sz="1200" baseline="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0300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182D-C7A5-F444-BB69-F9BCD6CD09EA}"/>
              </a:ext>
            </a:extLst>
          </p:cNvPr>
          <p:cNvSpPr>
            <a:spLocks noGrp="1"/>
          </p:cNvSpPr>
          <p:nvPr>
            <p:ph type="title"/>
          </p:nvPr>
        </p:nvSpPr>
        <p:spPr>
          <a:xfrm>
            <a:off x="839788" y="365125"/>
            <a:ext cx="10515600" cy="1325563"/>
          </a:xfrm>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3B6EB73-0B35-E148-8AC1-40FE520FBCF2}"/>
              </a:ext>
            </a:extLst>
          </p:cNvPr>
          <p:cNvSpPr>
            <a:spLocks noGrp="1"/>
          </p:cNvSpPr>
          <p:nvPr>
            <p:ph type="body" idx="1"/>
          </p:nvPr>
        </p:nvSpPr>
        <p:spPr>
          <a:xfrm>
            <a:off x="839788" y="1681163"/>
            <a:ext cx="5157787" cy="823912"/>
          </a:xfrm>
        </p:spPr>
        <p:txBody>
          <a:bodyPr anchor="b">
            <a:normAutofit/>
          </a:bodyPr>
          <a:lstStyle>
            <a:lvl1pPr marL="0" indent="0">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A84070-7E1E-1149-B3E0-CFED2CD3388B}"/>
              </a:ext>
            </a:extLst>
          </p:cNvPr>
          <p:cNvSpPr>
            <a:spLocks noGrp="1"/>
          </p:cNvSpPr>
          <p:nvPr>
            <p:ph sz="half" idx="2"/>
          </p:nvPr>
        </p:nvSpPr>
        <p:spPr>
          <a:xfrm>
            <a:off x="839788" y="2505075"/>
            <a:ext cx="5157787" cy="368458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23ACF7-C013-E74B-818F-C9BC1D24A359}"/>
              </a:ext>
            </a:extLst>
          </p:cNvPr>
          <p:cNvSpPr>
            <a:spLocks noGrp="1"/>
          </p:cNvSpPr>
          <p:nvPr>
            <p:ph type="body" sz="quarter" idx="3"/>
          </p:nvPr>
        </p:nvSpPr>
        <p:spPr>
          <a:xfrm>
            <a:off x="6172200" y="1681163"/>
            <a:ext cx="5183188" cy="823912"/>
          </a:xfrm>
        </p:spPr>
        <p:txBody>
          <a:bodyPr anchor="b"/>
          <a:lstStyle>
            <a:lvl1pPr marL="0" indent="0">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A10916-3634-DA4C-B08A-A854ED6CF692}"/>
              </a:ext>
            </a:extLst>
          </p:cNvPr>
          <p:cNvSpPr>
            <a:spLocks noGrp="1"/>
          </p:cNvSpPr>
          <p:nvPr>
            <p:ph sz="quarter" idx="4"/>
          </p:nvPr>
        </p:nvSpPr>
        <p:spPr>
          <a:xfrm>
            <a:off x="6172200" y="2505075"/>
            <a:ext cx="5183188" cy="368458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B77CA3A-EFF5-0E48-A0D7-A9DCEAAAD984}"/>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10" name="Picture 9">
            <a:extLst>
              <a:ext uri="{FF2B5EF4-FFF2-40B4-BE49-F238E27FC236}">
                <a16:creationId xmlns:a16="http://schemas.microsoft.com/office/drawing/2014/main" id="{91808788-7E5F-C647-BA82-E5793D1658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pic>
        <p:nvPicPr>
          <p:cNvPr id="12" name="Picture 11">
            <a:extLst>
              <a:ext uri="{FF2B5EF4-FFF2-40B4-BE49-F238E27FC236}">
                <a16:creationId xmlns:a16="http://schemas.microsoft.com/office/drawing/2014/main" id="{FC1BF686-86B6-504E-A9E8-ECF8D476014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sp>
        <p:nvSpPr>
          <p:cNvPr id="11" name="TextBox 10"/>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465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CCBB13-3AB9-7545-973A-807A8D9B1FD0}"/>
              </a:ext>
            </a:extLst>
          </p:cNvPr>
          <p:cNvSpPr/>
          <p:nvPr userDrawn="1"/>
        </p:nvSpPr>
        <p:spPr>
          <a:xfrm>
            <a:off x="6198781" y="0"/>
            <a:ext cx="5993219" cy="6858000"/>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6652918" y="450420"/>
            <a:ext cx="5045000" cy="1280608"/>
          </a:xfrm>
        </p:spPr>
        <p:txBody>
          <a:bodyPr anchor="t"/>
          <a:lstStyle>
            <a:lvl1pPr>
              <a:defRPr sz="32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494082" y="1"/>
            <a:ext cx="5704699" cy="4997302"/>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6652919" y="1731028"/>
            <a:ext cx="5044999" cy="4676552"/>
          </a:xfrm>
        </p:spPr>
        <p:txBody>
          <a:bodyPr/>
          <a:lstStyle>
            <a:lvl1pPr marL="0" indent="0">
              <a:lnSpc>
                <a:spcPct val="15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E9CF0827-E475-024A-99FC-F50081DDDCF0}"/>
              </a:ext>
            </a:extLst>
          </p:cNvPr>
          <p:cNvSpPr/>
          <p:nvPr userDrawn="1"/>
        </p:nvSpPr>
        <p:spPr>
          <a:xfrm>
            <a:off x="0" y="0"/>
            <a:ext cx="494082"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928CC1-9B6E-3A49-887E-02B0F18E8475}"/>
              </a:ext>
            </a:extLst>
          </p:cNvPr>
          <p:cNvSpPr/>
          <p:nvPr userDrawn="1"/>
        </p:nvSpPr>
        <p:spPr>
          <a:xfrm>
            <a:off x="494082" y="4997302"/>
            <a:ext cx="5704699" cy="1860698"/>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E1B51F53-2B0F-434B-B1F8-75793095CDE7}"/>
              </a:ext>
            </a:extLst>
          </p:cNvPr>
          <p:cNvSpPr>
            <a:spLocks noGrp="1"/>
          </p:cNvSpPr>
          <p:nvPr>
            <p:ph idx="13"/>
          </p:nvPr>
        </p:nvSpPr>
        <p:spPr>
          <a:xfrm>
            <a:off x="948219" y="5326911"/>
            <a:ext cx="4796423" cy="1181483"/>
          </a:xfrm>
        </p:spPr>
        <p:txBody>
          <a:bodyPr>
            <a:normAutofit/>
          </a:bodyPr>
          <a:lstStyle>
            <a:lvl1pPr marL="0" indent="0">
              <a:lnSpc>
                <a:spcPct val="100000"/>
              </a:lnSpc>
              <a:buFontTx/>
              <a:buNone/>
              <a:defRPr sz="28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Tree>
    <p:extLst>
      <p:ext uri="{BB962C8B-B14F-4D97-AF65-F5344CB8AC3E}">
        <p14:creationId xmlns:p14="http://schemas.microsoft.com/office/powerpoint/2010/main" val="2014569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3932237" cy="1024753"/>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5183187" y="0"/>
            <a:ext cx="7008811" cy="60930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9788" y="2861852"/>
            <a:ext cx="3932237" cy="3007136"/>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sp>
        <p:nvSpPr>
          <p:cNvPr id="11" name="Text Placeholder 2">
            <a:extLst>
              <a:ext uri="{FF2B5EF4-FFF2-40B4-BE49-F238E27FC236}">
                <a16:creationId xmlns:a16="http://schemas.microsoft.com/office/drawing/2014/main" id="{FD25DE21-6966-8143-9E5F-2A118A44D7FC}"/>
              </a:ext>
            </a:extLst>
          </p:cNvPr>
          <p:cNvSpPr>
            <a:spLocks noGrp="1"/>
          </p:cNvSpPr>
          <p:nvPr>
            <p:ph type="body" idx="13"/>
          </p:nvPr>
        </p:nvSpPr>
        <p:spPr>
          <a:xfrm>
            <a:off x="836612" y="1918621"/>
            <a:ext cx="3932237" cy="823912"/>
          </a:xfrm>
        </p:spPr>
        <p:txBody>
          <a:bodyPr anchor="b"/>
          <a:lstStyle>
            <a:lvl1pPr marL="0" indent="0" algn="l">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2" name="Picture 11">
            <a:extLst>
              <a:ext uri="{FF2B5EF4-FFF2-40B4-BE49-F238E27FC236}">
                <a16:creationId xmlns:a16="http://schemas.microsoft.com/office/drawing/2014/main" id="{00139C57-E258-BF4F-9A97-9122A807B34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sp>
        <p:nvSpPr>
          <p:cNvPr id="10" name="TextBox 9"/>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br>
              <a:rPr lang="en-US" sz="1200" baseline="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102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10514012" cy="552805"/>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839788" y="2034252"/>
            <a:ext cx="10515600" cy="3826799"/>
          </a:xfrm>
        </p:spPr>
        <p:txBody>
          <a:bodyPr/>
          <a:lstStyle>
            <a:lvl1pPr marL="0" indent="0">
              <a:buNone/>
              <a:defRPr sz="3200" b="0" i="0">
                <a:solidFill>
                  <a:srgbClr val="274E8C"/>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6612" y="1418610"/>
            <a:ext cx="10514012" cy="524387"/>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pic>
        <p:nvPicPr>
          <p:cNvPr id="11" name="Picture 10">
            <a:extLst>
              <a:ext uri="{FF2B5EF4-FFF2-40B4-BE49-F238E27FC236}">
                <a16:creationId xmlns:a16="http://schemas.microsoft.com/office/drawing/2014/main" id="{BF16B6B3-5F6F-9F47-ABBE-C1E410F070B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6093132"/>
            <a:ext cx="12192000" cy="134594"/>
          </a:xfrm>
          <a:prstGeom prst="rect">
            <a:avLst/>
          </a:prstGeom>
        </p:spPr>
      </p:pic>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10681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DEFD8562-1DDC-4A50-9273-EBC47D512962}" type="slidenum">
              <a:rPr lang="en-US"/>
              <a:pPr>
                <a:defRPr/>
              </a:pPr>
              <a:t>‹#›</a:t>
            </a:fld>
            <a:endParaRPr lang="en-US"/>
          </a:p>
        </p:txBody>
      </p:sp>
    </p:spTree>
    <p:extLst>
      <p:ext uri="{BB962C8B-B14F-4D97-AF65-F5344CB8AC3E}">
        <p14:creationId xmlns:p14="http://schemas.microsoft.com/office/powerpoint/2010/main" val="36201488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1488683"/>
          </a:xfrm>
        </p:spPr>
        <p:txBody>
          <a:bodyPr anchor="b"/>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2033195"/>
            <a:ext cx="10515600" cy="4143768"/>
          </a:xfrm>
        </p:spPr>
        <p:txBody>
          <a:bodyPr/>
          <a:lstStyle>
            <a:lvl1pPr>
              <a:defRPr sz="24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4660" y="6310312"/>
            <a:ext cx="619178" cy="365125"/>
          </a:xfrm>
          <a:prstGeom prst="rect">
            <a:avLst/>
          </a:prstGeom>
        </p:spPr>
      </p:pic>
      <p:sp>
        <p:nvSpPr>
          <p:cNvPr id="7" name="Rectangle 6">
            <a:extLst>
              <a:ext uri="{FF2B5EF4-FFF2-40B4-BE49-F238E27FC236}">
                <a16:creationId xmlns:a16="http://schemas.microsoft.com/office/drawing/2014/main" id="{8B060A9A-AA8A-4F11-B0F7-FD7B218E1711}"/>
              </a:ext>
            </a:extLst>
          </p:cNvPr>
          <p:cNvSpPr/>
          <p:nvPr userDrawn="1"/>
        </p:nvSpPr>
        <p:spPr>
          <a:xfrm>
            <a:off x="0" y="6765719"/>
            <a:ext cx="12192000" cy="92281"/>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spcAft>
                <a:spcPts val="0"/>
              </a:spcAft>
            </a:pPr>
            <a:r>
              <a:rPr lang="en-US" sz="900">
                <a:solidFill>
                  <a:srgbClr val="314F88"/>
                </a:solidFill>
                <a:effectLst/>
                <a:latin typeface="Montserrat" panose="00000500000000000000" pitchFamily="2" charset="0"/>
                <a:ea typeface="Calibri" panose="020F0502020204030204" pitchFamily="34" charset="0"/>
              </a:rPr>
              <a:t>                        Quality | Integrity | Compassion | Safety </a:t>
            </a:r>
            <a:endParaRPr lang="en-CA" sz="12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55763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900" kern="120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898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800" kern="120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4676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5317"/>
            <a:ext cx="12192000" cy="6858000"/>
          </a:xfrm>
          <a:prstGeom prst="rect">
            <a:avLst/>
          </a:prstGeom>
          <a:solidFill>
            <a:srgbClr val="2F4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387796"/>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53749" y="6310334"/>
            <a:ext cx="621000" cy="365080"/>
          </a:xfrm>
          <a:prstGeom prst="rect">
            <a:avLst/>
          </a:prstGeom>
        </p:spPr>
      </p:pic>
      <p:sp>
        <p:nvSpPr>
          <p:cNvPr id="9" name="TextBox 8"/>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3057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br>
              <a:rPr lang="en-US" sz="1200" baseline="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7975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3335" y="4972336"/>
            <a:ext cx="621000" cy="365080"/>
          </a:xfrm>
          <a:prstGeom prst="rect">
            <a:avLst/>
          </a:prstGeom>
        </p:spPr>
      </p:pic>
      <p:sp>
        <p:nvSpPr>
          <p:cNvPr id="12" name="TextBox 11"/>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130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br>
              <a:rPr lang="en-US" sz="1200" baseline="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7548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2F4F88">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590894"/>
            <a:ext cx="10515600" cy="727543"/>
          </a:xfrm>
        </p:spPr>
        <p:txBody>
          <a:bodyPr anchor="t"/>
          <a:lstStyle>
            <a:lvl1pPr algn="l">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753749" y="6310334"/>
            <a:ext cx="621000" cy="365080"/>
          </a:xfrm>
          <a:prstGeom prst="rect">
            <a:avLst/>
          </a:prstGeom>
        </p:spPr>
      </p:pic>
      <p:cxnSp>
        <p:nvCxnSpPr>
          <p:cNvPr id="7" name="Straight Connector 6">
            <a:extLst>
              <a:ext uri="{FF2B5EF4-FFF2-40B4-BE49-F238E27FC236}">
                <a16:creationId xmlns:a16="http://schemas.microsoft.com/office/drawing/2014/main" id="{9F08F3FE-52FE-B346-841B-59689946C654}"/>
              </a:ext>
            </a:extLst>
          </p:cNvPr>
          <p:cNvCxnSpPr/>
          <p:nvPr userDrawn="1"/>
        </p:nvCxnSpPr>
        <p:spPr>
          <a:xfrm>
            <a:off x="838200" y="1424763"/>
            <a:ext cx="11484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03A1B9F-C80D-714B-8E2F-697428D39822}"/>
              </a:ext>
            </a:extLst>
          </p:cNvPr>
          <p:cNvSpPr>
            <a:spLocks noGrp="1"/>
          </p:cNvSpPr>
          <p:nvPr>
            <p:ph idx="1"/>
          </p:nvPr>
        </p:nvSpPr>
        <p:spPr>
          <a:xfrm>
            <a:off x="838200" y="1747358"/>
            <a:ext cx="10515600" cy="3526391"/>
          </a:xfrm>
        </p:spPr>
        <p:txBody>
          <a:bodyPr/>
          <a:lstStyle>
            <a:lvl1pPr marL="0" indent="0">
              <a:lnSpc>
                <a:spcPct val="150000"/>
              </a:lnSpc>
              <a:buFontTx/>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4193309" y="6310312"/>
            <a:ext cx="3805382" cy="487313"/>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r>
              <a:rPr lang="en-US" sz="1200" kern="1200">
                <a:solidFill>
                  <a:schemeClr val="bg1"/>
                </a:solidFill>
                <a:effectLst/>
                <a:latin typeface="Verdana" panose="020B0604030504040204" pitchFamily="34" charset="0"/>
                <a:ea typeface="Verdana" panose="020B0604030504040204" pitchFamily="34" charset="0"/>
                <a:cs typeface="+mn-cs"/>
              </a:rPr>
              <a:t>        </a:t>
            </a:r>
            <a:r>
              <a:rPr lang="en-US" sz="1050" kern="1200">
                <a:solidFill>
                  <a:schemeClr val="bg1"/>
                </a:solidFill>
                <a:effectLst/>
                <a:latin typeface="Verdana" panose="020B0604030504040204" pitchFamily="34" charset="0"/>
                <a:ea typeface="Verdana" panose="020B0604030504040204" pitchFamily="34" charset="0"/>
                <a:cs typeface="+mn-cs"/>
              </a:rPr>
              <a:t>Quality | Integrity | Compassion | Safety </a:t>
            </a:r>
            <a:endParaRPr lang="en-CA" sz="1050" kern="1200">
              <a:solidFill>
                <a:schemeClr val="bg1"/>
              </a:solidFill>
              <a:effectLst/>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80458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542B6-3A39-0346-9F08-BF811221D0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046C43-AE0F-E54B-A86F-48F97C5D0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E4D79-8304-C741-A8C7-4A241BA77E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E12E65CB-F08E-A047-908B-0E95FC6BE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spTree>
    <p:extLst>
      <p:ext uri="{BB962C8B-B14F-4D97-AF65-F5344CB8AC3E}">
        <p14:creationId xmlns:p14="http://schemas.microsoft.com/office/powerpoint/2010/main" val="334518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71" r:id="rId4"/>
    <p:sldLayoutId id="2147483670" r:id="rId5"/>
    <p:sldLayoutId id="2147483667" r:id="rId6"/>
    <p:sldLayoutId id="2147483668" r:id="rId7"/>
    <p:sldLayoutId id="2147483669" r:id="rId8"/>
    <p:sldLayoutId id="2147483665" r:id="rId9"/>
    <p:sldLayoutId id="2147483660" r:id="rId10"/>
    <p:sldLayoutId id="2147483664" r:id="rId11"/>
    <p:sldLayoutId id="2147483666" r:id="rId12"/>
    <p:sldLayoutId id="2147483652" r:id="rId13"/>
    <p:sldLayoutId id="2147483653" r:id="rId14"/>
    <p:sldLayoutId id="2147483657" r:id="rId15"/>
    <p:sldLayoutId id="2147483661" r:id="rId16"/>
    <p:sldLayoutId id="2147483663" r:id="rId17"/>
    <p:sldLayoutId id="2147483672" r:id="rId18"/>
  </p:sldLayoutIdLst>
  <p:hf sldNum="0" hdr="0" dt="0"/>
  <p:txStyles>
    <p:titleStyle>
      <a:lvl1pPr algn="l" defTabSz="914400" rtl="0" eaLnBrk="1" latinLnBrk="0" hangingPunct="1">
        <a:lnSpc>
          <a:spcPct val="90000"/>
        </a:lnSpc>
        <a:spcBef>
          <a:spcPct val="0"/>
        </a:spcBef>
        <a:buNone/>
        <a:defRPr sz="44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PAC@interiorheal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interiorhealth.ca/about-ih/infection-prevention-and-control/additional-precautions#additional-resources"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2.png"/><Relationship Id="rId7" Type="http://schemas.openxmlformats.org/officeDocument/2006/relationships/diagramQuickStyle" Target="../diagrams/quickStyle9.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hyperlink" Target="https://picnet.ca/wp-content/uploads/Point-Of-Care-Risk-Assessment-Tool-2023-July-25-FINAL.pdf" TargetMode="External"/><Relationship Id="rId4" Type="http://schemas.openxmlformats.org/officeDocument/2006/relationships/image" Target="../media/image33.pn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hyperlink" Target="https://www.interiorhealth.ca/sites/default/files/PDFS/hh-ipac-hand-hygiene-guideline.pdf" TargetMode="External"/><Relationship Id="rId3" Type="http://schemas.openxmlformats.org/officeDocument/2006/relationships/image" Target="../media/image34.png"/><Relationship Id="rId7" Type="http://schemas.openxmlformats.org/officeDocument/2006/relationships/hyperlink" Target="https://www.interiorhealth.ca/sites/default/files/PDFS/ah0700-hand-hygiene.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vimeo.com/247130021"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diagramDrawing" Target="../diagrams/drawing12.xml"/><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11.xml"/><Relationship Id="rId11" Type="http://schemas.openxmlformats.org/officeDocument/2006/relationships/diagramQuickStyle" Target="../diagrams/quickStyle12.xml"/><Relationship Id="rId5" Type="http://schemas.openxmlformats.org/officeDocument/2006/relationships/diagramQuickStyle" Target="../diagrams/quickStyle11.xml"/><Relationship Id="rId10" Type="http://schemas.openxmlformats.org/officeDocument/2006/relationships/diagramLayout" Target="../diagrams/layout12.xml"/><Relationship Id="rId4" Type="http://schemas.openxmlformats.org/officeDocument/2006/relationships/diagramLayout" Target="../diagrams/layout11.xml"/><Relationship Id="rId9"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40.pn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png"/><Relationship Id="rId12"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71.jpeg"/><Relationship Id="rId7" Type="http://schemas.openxmlformats.org/officeDocument/2006/relationships/diagramColors" Target="../diagrams/colors19.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72.png"/><Relationship Id="rId7" Type="http://schemas.openxmlformats.org/officeDocument/2006/relationships/diagramQuickStyle" Target="../diagrams/quickStyle20.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Layout" Target="../diagrams/layout20.xml"/><Relationship Id="rId5" Type="http://schemas.openxmlformats.org/officeDocument/2006/relationships/diagramData" Target="../diagrams/data20.xml"/><Relationship Id="rId10" Type="http://schemas.openxmlformats.org/officeDocument/2006/relationships/image" Target="../media/image74.jpeg"/><Relationship Id="rId4" Type="http://schemas.openxmlformats.org/officeDocument/2006/relationships/image" Target="../media/image73.jpeg"/><Relationship Id="rId9" Type="http://schemas.microsoft.com/office/2007/relationships/diagramDrawing" Target="../diagrams/drawing2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77.png"/><Relationship Id="rId18" Type="http://schemas.openxmlformats.org/officeDocument/2006/relationships/diagramLayout" Target="../diagrams/layout25.xml"/><Relationship Id="rId3" Type="http://schemas.openxmlformats.org/officeDocument/2006/relationships/diagramData" Target="../diagrams/data23.xml"/><Relationship Id="rId21" Type="http://schemas.microsoft.com/office/2007/relationships/diagramDrawing" Target="../diagrams/drawing25.xml"/><Relationship Id="rId7" Type="http://schemas.microsoft.com/office/2007/relationships/diagramDrawing" Target="../diagrams/drawing23.xml"/><Relationship Id="rId12" Type="http://schemas.microsoft.com/office/2007/relationships/diagramDrawing" Target="../diagrams/drawing24.xml"/><Relationship Id="rId17" Type="http://schemas.openxmlformats.org/officeDocument/2006/relationships/diagramData" Target="../diagrams/data25.xml"/><Relationship Id="rId2" Type="http://schemas.openxmlformats.org/officeDocument/2006/relationships/notesSlide" Target="../notesSlides/notesSlide23.xml"/><Relationship Id="rId16" Type="http://schemas.openxmlformats.org/officeDocument/2006/relationships/image" Target="../media/image80.jpeg"/><Relationship Id="rId20" Type="http://schemas.openxmlformats.org/officeDocument/2006/relationships/diagramColors" Target="../diagrams/colors25.xml"/><Relationship Id="rId1" Type="http://schemas.openxmlformats.org/officeDocument/2006/relationships/slideLayout" Target="../slideLayouts/slideLayout10.xml"/><Relationship Id="rId6" Type="http://schemas.openxmlformats.org/officeDocument/2006/relationships/diagramColors" Target="../diagrams/colors23.xml"/><Relationship Id="rId11" Type="http://schemas.openxmlformats.org/officeDocument/2006/relationships/diagramColors" Target="../diagrams/colors24.xml"/><Relationship Id="rId5" Type="http://schemas.openxmlformats.org/officeDocument/2006/relationships/diagramQuickStyle" Target="../diagrams/quickStyle23.xml"/><Relationship Id="rId15" Type="http://schemas.openxmlformats.org/officeDocument/2006/relationships/image" Target="../media/image79.png"/><Relationship Id="rId10" Type="http://schemas.openxmlformats.org/officeDocument/2006/relationships/diagramQuickStyle" Target="../diagrams/quickStyle24.xml"/><Relationship Id="rId19" Type="http://schemas.openxmlformats.org/officeDocument/2006/relationships/diagramQuickStyle" Target="../diagrams/quickStyle25.xml"/><Relationship Id="rId4" Type="http://schemas.openxmlformats.org/officeDocument/2006/relationships/diagramLayout" Target="../diagrams/layout23.xml"/><Relationship Id="rId9" Type="http://schemas.openxmlformats.org/officeDocument/2006/relationships/diagramLayout" Target="../diagrams/layout24.xml"/><Relationship Id="rId14" Type="http://schemas.openxmlformats.org/officeDocument/2006/relationships/image" Target="../media/image78.png"/></Relationships>
</file>

<file path=ppt/slides/_rels/slide2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81.png"/><Relationship Id="rId7" Type="http://schemas.openxmlformats.org/officeDocument/2006/relationships/diagramColors" Target="../diagrams/colors26.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 Id="rId9" Type="http://schemas.openxmlformats.org/officeDocument/2006/relationships/image" Target="../media/image8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interiorhealth.ca/sites/default/files/PDFS/rp-ipac-waste-management.pdf" TargetMode="External"/><Relationship Id="rId7" Type="http://schemas.openxmlformats.org/officeDocument/2006/relationships/image" Target="../media/image86.jpe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pn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hyperlink" Target="https://healthbc.sharepoint.com/sites/InjuryprevPortalIH/Shared%20Documents/Forms/All%20Documents.aspx?id=%2Fsites%2FInjuryprevPortalIH%2FShared%20Documents%2FSite%20Guide%20for%20Implementing%20a%20Hazardous%20Substance%20Spill%20Response%20Plan%2Epdf&amp;parent=%2Fsites%2FInjuryprevPortalIH%2FShared%20Documents" TargetMode="Externa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 Id="rId14" Type="http://schemas.openxmlformats.org/officeDocument/2006/relationships/hyperlink" Target="https://www.worksafebc.com/en/law-policy/occupational-health-safety/searchable-ohs-regulation/ohs-regulation/part-08-personal-protective-clothing-and-equipment#SectionNumber:8.17"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8.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diagramColors" Target="../diagrams/colors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QuickStyle" Target="../diagrams/quickStyle31.xml"/><Relationship Id="rId17" Type="http://schemas.openxmlformats.org/officeDocument/2006/relationships/image" Target="../media/image97.png"/><Relationship Id="rId2" Type="http://schemas.openxmlformats.org/officeDocument/2006/relationships/notesSlide" Target="../notesSlides/notesSlide28.xml"/><Relationship Id="rId16" Type="http://schemas.openxmlformats.org/officeDocument/2006/relationships/image" Target="../media/image96.png"/><Relationship Id="rId1" Type="http://schemas.openxmlformats.org/officeDocument/2006/relationships/slideLayout" Target="../slideLayouts/slideLayout10.xml"/><Relationship Id="rId6" Type="http://schemas.openxmlformats.org/officeDocument/2006/relationships/diagramColors" Target="../diagrams/colors30.xml"/><Relationship Id="rId11" Type="http://schemas.openxmlformats.org/officeDocument/2006/relationships/diagramLayout" Target="../diagrams/layout31.xml"/><Relationship Id="rId5" Type="http://schemas.openxmlformats.org/officeDocument/2006/relationships/diagramQuickStyle" Target="../diagrams/quickStyle30.xml"/><Relationship Id="rId15" Type="http://schemas.openxmlformats.org/officeDocument/2006/relationships/image" Target="../media/image95.png"/><Relationship Id="rId10" Type="http://schemas.openxmlformats.org/officeDocument/2006/relationships/diagramData" Target="../diagrams/data31.xml"/><Relationship Id="rId4" Type="http://schemas.openxmlformats.org/officeDocument/2006/relationships/diagramLayout" Target="../diagrams/layout30.xml"/><Relationship Id="rId9" Type="http://schemas.openxmlformats.org/officeDocument/2006/relationships/image" Target="../media/image94.png"/><Relationship Id="rId14" Type="http://schemas.microsoft.com/office/2007/relationships/diagramDrawing" Target="../diagrams/drawing31.xml"/></Relationships>
</file>

<file path=ppt/slides/_rels/slide29.xml.rels><?xml version="1.0" encoding="UTF-8" standalone="yes"?>
<Relationships xmlns="http://schemas.openxmlformats.org/package/2006/relationships"><Relationship Id="rId8" Type="http://schemas.microsoft.com/office/2007/relationships/diagramDrawing" Target="../diagrams/drawing32.xml"/><Relationship Id="rId3" Type="http://schemas.microsoft.com/office/2018/10/relationships/comments" Target="../comments/modernComment_153_0.xml"/><Relationship Id="rId7" Type="http://schemas.openxmlformats.org/officeDocument/2006/relationships/diagramColors" Target="../diagrams/colors32.xml"/><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hyperlink" Target="http://www.bccdc.ca/health-professionals/clinical-resources/covid-19-care/infection-control#hcw" TargetMode="External"/><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jpeg"/><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105.png"/><Relationship Id="rId11" Type="http://schemas.openxmlformats.org/officeDocument/2006/relationships/image" Target="../media/image110.jpe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6.xml"/><Relationship Id="rId13" Type="http://schemas.openxmlformats.org/officeDocument/2006/relationships/diagramData" Target="../diagrams/data37.xml"/><Relationship Id="rId18" Type="http://schemas.openxmlformats.org/officeDocument/2006/relationships/image" Target="../media/image112.jpeg"/><Relationship Id="rId3" Type="http://schemas.openxmlformats.org/officeDocument/2006/relationships/diagramData" Target="../diagrams/data35.xml"/><Relationship Id="rId7" Type="http://schemas.microsoft.com/office/2007/relationships/diagramDrawing" Target="../diagrams/drawing35.xml"/><Relationship Id="rId12" Type="http://schemas.microsoft.com/office/2007/relationships/diagramDrawing" Target="../diagrams/drawing36.xml"/><Relationship Id="rId17" Type="http://schemas.microsoft.com/office/2007/relationships/diagramDrawing" Target="../diagrams/drawing37.xml"/><Relationship Id="rId2" Type="http://schemas.openxmlformats.org/officeDocument/2006/relationships/notesSlide" Target="../notesSlides/notesSlide33.xml"/><Relationship Id="rId16" Type="http://schemas.openxmlformats.org/officeDocument/2006/relationships/diagramColors" Target="../diagrams/colors37.xml"/><Relationship Id="rId1" Type="http://schemas.openxmlformats.org/officeDocument/2006/relationships/slideLayout" Target="../slideLayouts/slideLayout10.xml"/><Relationship Id="rId6" Type="http://schemas.openxmlformats.org/officeDocument/2006/relationships/diagramColors" Target="../diagrams/colors35.xml"/><Relationship Id="rId11" Type="http://schemas.openxmlformats.org/officeDocument/2006/relationships/diagramColors" Target="../diagrams/colors36.xml"/><Relationship Id="rId5" Type="http://schemas.openxmlformats.org/officeDocument/2006/relationships/diagramQuickStyle" Target="../diagrams/quickStyle35.xml"/><Relationship Id="rId15" Type="http://schemas.openxmlformats.org/officeDocument/2006/relationships/diagramQuickStyle" Target="../diagrams/quickStyle37.xml"/><Relationship Id="rId10" Type="http://schemas.openxmlformats.org/officeDocument/2006/relationships/diagramQuickStyle" Target="../diagrams/quickStyle36.xml"/><Relationship Id="rId4" Type="http://schemas.openxmlformats.org/officeDocument/2006/relationships/diagramLayout" Target="../diagrams/layout35.xml"/><Relationship Id="rId9" Type="http://schemas.openxmlformats.org/officeDocument/2006/relationships/diagramLayout" Target="../diagrams/layout36.xml"/><Relationship Id="rId14" Type="http://schemas.openxmlformats.org/officeDocument/2006/relationships/diagramLayout" Target="../diagrams/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115.png"/><Relationship Id="rId4" Type="http://schemas.openxmlformats.org/officeDocument/2006/relationships/image" Target="../media/image114.png"/></Relationships>
</file>

<file path=ppt/slides/_rels/slide35.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www.youtube.com/watch?v=pL8blsiZfF8" TargetMode="External"/><Relationship Id="rId5" Type="http://schemas.openxmlformats.org/officeDocument/2006/relationships/hyperlink" Target="https://www.youtube.com/watch?v=FcCbvnxT0vI" TargetMode="External"/><Relationship Id="rId4" Type="http://schemas.openxmlformats.org/officeDocument/2006/relationships/image" Target="../media/image118.jpeg"/></Relationships>
</file>

<file path=ppt/slides/_rels/slide37.xml.rels><?xml version="1.0" encoding="UTF-8" standalone="yes"?>
<Relationships xmlns="http://schemas.openxmlformats.org/package/2006/relationships"><Relationship Id="rId3" Type="http://schemas.openxmlformats.org/officeDocument/2006/relationships/hyperlink" Target="https://healthbc.sharepoint.com/Sites/EnvSvcsPortalIH"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jpeg"/></Relationships>
</file>

<file path=ppt/slides/_rels/slide38.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CB5D-4903-7A4F-9066-13C10EA55933}"/>
              </a:ext>
            </a:extLst>
          </p:cNvPr>
          <p:cNvSpPr>
            <a:spLocks noGrp="1"/>
          </p:cNvSpPr>
          <p:nvPr>
            <p:ph type="ctrTitle"/>
          </p:nvPr>
        </p:nvSpPr>
        <p:spPr>
          <a:xfrm>
            <a:off x="1524000" y="1600201"/>
            <a:ext cx="9144000" cy="2476946"/>
          </a:xfrm>
        </p:spPr>
        <p:txBody>
          <a:bodyPr>
            <a:normAutofit fontScale="90000"/>
          </a:bodyPr>
          <a:lstStyle/>
          <a:p>
            <a:r>
              <a:rPr lang="en-US"/>
              <a:t>Environmental Services and Infection Prevention and Control </a:t>
            </a:r>
          </a:p>
        </p:txBody>
      </p:sp>
      <p:sp>
        <p:nvSpPr>
          <p:cNvPr id="3" name="Subtitle 2">
            <a:extLst>
              <a:ext uri="{FF2B5EF4-FFF2-40B4-BE49-F238E27FC236}">
                <a16:creationId xmlns:a16="http://schemas.microsoft.com/office/drawing/2014/main" id="{671DC70B-8FCC-894C-9237-3607C9A0E1C2}"/>
              </a:ext>
            </a:extLst>
          </p:cNvPr>
          <p:cNvSpPr>
            <a:spLocks noGrp="1"/>
          </p:cNvSpPr>
          <p:nvPr>
            <p:ph type="subTitle" idx="1"/>
          </p:nvPr>
        </p:nvSpPr>
        <p:spPr/>
        <p:txBody>
          <a:bodyPr/>
          <a:lstStyle/>
          <a:p>
            <a:r>
              <a:rPr lang="en-US" sz="1400" dirty="0"/>
              <a:t>For more information contact </a:t>
            </a:r>
            <a:r>
              <a:rPr lang="en-US" sz="1400" dirty="0">
                <a:hlinkClick r:id="rId3">
                  <a:extLst>
                    <a:ext uri="{A12FA001-AC4F-418D-AE19-62706E023703}">
                      <ahyp:hlinkClr xmlns:ahyp="http://schemas.microsoft.com/office/drawing/2018/hyperlinkcolor" val="tx"/>
                    </a:ext>
                  </a:extLst>
                </a:hlinkClick>
              </a:rPr>
              <a:t>IPAC@interiorhealth.ca</a:t>
            </a:r>
            <a:r>
              <a:rPr lang="en-US" sz="1400" dirty="0"/>
              <a:t> </a:t>
            </a:r>
          </a:p>
          <a:p>
            <a:r>
              <a:rPr lang="en-US" dirty="0"/>
              <a:t>September 2025</a:t>
            </a:r>
          </a:p>
        </p:txBody>
      </p:sp>
    </p:spTree>
    <p:extLst>
      <p:ext uri="{BB962C8B-B14F-4D97-AF65-F5344CB8AC3E}">
        <p14:creationId xmlns:p14="http://schemas.microsoft.com/office/powerpoint/2010/main" val="1357020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300000"/>
              </a:lnSpc>
            </a:pPr>
            <a:r>
              <a:rPr lang="en-US"/>
              <a:t>Point of Care Risk Assessment (PCRA)</a:t>
            </a:r>
            <a:endParaRPr lang="en-CA"/>
          </a:p>
        </p:txBody>
      </p:sp>
      <p:graphicFrame>
        <p:nvGraphicFramePr>
          <p:cNvPr id="6" name="Diagram 5">
            <a:extLst>
              <a:ext uri="{FF2B5EF4-FFF2-40B4-BE49-F238E27FC236}">
                <a16:creationId xmlns:a16="http://schemas.microsoft.com/office/drawing/2014/main" id="{50AD7484-9F53-DBF3-1290-489823A2CA6A}"/>
              </a:ext>
            </a:extLst>
          </p:cNvPr>
          <p:cNvGraphicFramePr/>
          <p:nvPr>
            <p:extLst>
              <p:ext uri="{D42A27DB-BD31-4B8C-83A1-F6EECF244321}">
                <p14:modId xmlns:p14="http://schemas.microsoft.com/office/powerpoint/2010/main" val="1733538458"/>
              </p:ext>
            </p:extLst>
          </p:nvPr>
        </p:nvGraphicFramePr>
        <p:xfrm>
          <a:off x="530942" y="1713108"/>
          <a:ext cx="10953135" cy="399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02E0E95-B801-73CF-A2A8-73B6F7A4C75F}"/>
              </a:ext>
            </a:extLst>
          </p:cNvPr>
          <p:cNvSpPr txBox="1"/>
          <p:nvPr/>
        </p:nvSpPr>
        <p:spPr>
          <a:xfrm>
            <a:off x="530942" y="5706722"/>
            <a:ext cx="298900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Additional Precautions</a:t>
            </a:r>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61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A4505A-3026-6AB6-8BD3-063DA74DDC20}"/>
              </a:ext>
            </a:extLst>
          </p:cNvPr>
          <p:cNvSpPr>
            <a:spLocks noGrp="1"/>
          </p:cNvSpPr>
          <p:nvPr>
            <p:ph type="title"/>
          </p:nvPr>
        </p:nvSpPr>
        <p:spPr>
          <a:xfrm>
            <a:off x="4940200" y="162387"/>
            <a:ext cx="2400758" cy="829129"/>
          </a:xfrm>
        </p:spPr>
        <p:txBody>
          <a:bodyPr/>
          <a:lstStyle/>
          <a:p>
            <a:r>
              <a:rPr lang="en-US"/>
              <a:t>PCRA</a:t>
            </a:r>
            <a:endParaRPr lang="en-CA"/>
          </a:p>
        </p:txBody>
      </p:sp>
      <p:pic>
        <p:nvPicPr>
          <p:cNvPr id="4" name="Content Placeholder 3">
            <a:extLst>
              <a:ext uri="{FF2B5EF4-FFF2-40B4-BE49-F238E27FC236}">
                <a16:creationId xmlns:a16="http://schemas.microsoft.com/office/drawing/2014/main" id="{3641E306-318D-7D1C-B259-BF4E1D1C42A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228760" y="162387"/>
            <a:ext cx="4785598" cy="6125345"/>
          </a:xfrm>
          <a:prstGeom prst="rect">
            <a:avLst/>
          </a:prstGeom>
        </p:spPr>
      </p:pic>
      <p:pic>
        <p:nvPicPr>
          <p:cNvPr id="6" name="Content Placeholder 3">
            <a:extLst>
              <a:ext uri="{FF2B5EF4-FFF2-40B4-BE49-F238E27FC236}">
                <a16:creationId xmlns:a16="http://schemas.microsoft.com/office/drawing/2014/main" id="{D4D7C5C6-98DE-2393-7651-F9BB813CAA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0958" y="162388"/>
            <a:ext cx="4793748" cy="6125345"/>
          </a:xfrm>
          <a:prstGeom prst="rect">
            <a:avLst/>
          </a:prstGeom>
        </p:spPr>
      </p:pic>
      <p:graphicFrame>
        <p:nvGraphicFramePr>
          <p:cNvPr id="10" name="Diagram 9">
            <a:extLst>
              <a:ext uri="{FF2B5EF4-FFF2-40B4-BE49-F238E27FC236}">
                <a16:creationId xmlns:a16="http://schemas.microsoft.com/office/drawing/2014/main" id="{1660676F-8ED1-2F65-E722-B1B5C52C13DC}"/>
              </a:ext>
            </a:extLst>
          </p:cNvPr>
          <p:cNvGraphicFramePr/>
          <p:nvPr>
            <p:extLst>
              <p:ext uri="{D42A27DB-BD31-4B8C-83A1-F6EECF244321}">
                <p14:modId xmlns:p14="http://schemas.microsoft.com/office/powerpoint/2010/main" val="1035651063"/>
              </p:ext>
            </p:extLst>
          </p:nvPr>
        </p:nvGraphicFramePr>
        <p:xfrm>
          <a:off x="5387247" y="1507747"/>
          <a:ext cx="1619480" cy="34249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A7AD001F-6447-755A-6D22-DB5698B1DA10}"/>
              </a:ext>
            </a:extLst>
          </p:cNvPr>
          <p:cNvSpPr txBox="1"/>
          <p:nvPr/>
        </p:nvSpPr>
        <p:spPr>
          <a:xfrm>
            <a:off x="2343464" y="5826067"/>
            <a:ext cx="267089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10"/>
              </a:rPr>
              <a:t>Point Of Care Risk Assessment Tool - 2023 July 25 FINAL</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42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293F-CABC-DD40-C913-F65DFEBA53A5}"/>
              </a:ext>
            </a:extLst>
          </p:cNvPr>
          <p:cNvSpPr>
            <a:spLocks noGrp="1"/>
          </p:cNvSpPr>
          <p:nvPr>
            <p:ph type="title"/>
          </p:nvPr>
        </p:nvSpPr>
        <p:spPr/>
        <p:txBody>
          <a:bodyPr/>
          <a:lstStyle/>
          <a:p>
            <a:r>
              <a:rPr lang="en-US"/>
              <a:t>Hand Hygiene</a:t>
            </a:r>
            <a:endParaRPr lang="en-CA"/>
          </a:p>
        </p:txBody>
      </p:sp>
      <p:pic>
        <p:nvPicPr>
          <p:cNvPr id="5" name="Picture 4">
            <a:extLst>
              <a:ext uri="{FF2B5EF4-FFF2-40B4-BE49-F238E27FC236}">
                <a16:creationId xmlns:a16="http://schemas.microsoft.com/office/drawing/2014/main" id="{6CA3950D-A3BF-9DE1-4AF4-510244EB93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44941" y="-5745"/>
            <a:ext cx="1333409" cy="1790744"/>
          </a:xfrm>
          <a:prstGeom prst="rect">
            <a:avLst/>
          </a:prstGeom>
          <a:ln>
            <a:noFill/>
          </a:ln>
          <a:effectLst>
            <a:softEdge rad="112500"/>
          </a:effectLst>
        </p:spPr>
      </p:pic>
      <p:sp>
        <p:nvSpPr>
          <p:cNvPr id="7" name="TextBox 6">
            <a:extLst>
              <a:ext uri="{FF2B5EF4-FFF2-40B4-BE49-F238E27FC236}">
                <a16:creationId xmlns:a16="http://schemas.microsoft.com/office/drawing/2014/main" id="{F7DC2106-20B1-4793-CAC9-4811C8027A3D}"/>
              </a:ext>
            </a:extLst>
          </p:cNvPr>
          <p:cNvSpPr txBox="1"/>
          <p:nvPr/>
        </p:nvSpPr>
        <p:spPr>
          <a:xfrm>
            <a:off x="6625928" y="5297332"/>
            <a:ext cx="5150394" cy="923330"/>
          </a:xfrm>
          <a:prstGeom prst="rect">
            <a:avLst/>
          </a:prstGeom>
          <a:noFill/>
        </p:spPr>
        <p:txBody>
          <a:bodyPr wrap="square">
            <a:spAutoFit/>
          </a:bodyPr>
          <a:lstStyle/>
          <a:p>
            <a:r>
              <a:rPr lang="en-US">
                <a:hlinkClick r:id="rId4"/>
              </a:rPr>
              <a:t>Invisible Challenge II - Spread of bacteria in hospital settings</a:t>
            </a:r>
            <a:endParaRPr lang="en-CA"/>
          </a:p>
          <a:p>
            <a:endParaRPr lang="en-CA"/>
          </a:p>
        </p:txBody>
      </p:sp>
      <p:pic>
        <p:nvPicPr>
          <p:cNvPr id="13" name="Content Placeholder 12">
            <a:extLst>
              <a:ext uri="{FF2B5EF4-FFF2-40B4-BE49-F238E27FC236}">
                <a16:creationId xmlns:a16="http://schemas.microsoft.com/office/drawing/2014/main" id="{DC325A4E-D8D5-391F-82C5-FF9E6642B34C}"/>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307122" y="1921194"/>
            <a:ext cx="4200842" cy="3527425"/>
          </a:xfrm>
        </p:spPr>
      </p:pic>
      <p:pic>
        <p:nvPicPr>
          <p:cNvPr id="16" name="Picture 15">
            <a:extLst>
              <a:ext uri="{FF2B5EF4-FFF2-40B4-BE49-F238E27FC236}">
                <a16:creationId xmlns:a16="http://schemas.microsoft.com/office/drawing/2014/main" id="{3AA8F1E1-6B77-1872-3991-DE66FCDE73B8}"/>
              </a:ext>
            </a:extLst>
          </p:cNvPr>
          <p:cNvPicPr>
            <a:picLocks noChangeAspect="1"/>
          </p:cNvPicPr>
          <p:nvPr/>
        </p:nvPicPr>
        <p:blipFill>
          <a:blip r:embed="rId6"/>
          <a:stretch>
            <a:fillRect/>
          </a:stretch>
        </p:blipFill>
        <p:spPr>
          <a:xfrm>
            <a:off x="6725080" y="1921194"/>
            <a:ext cx="5051242" cy="3151808"/>
          </a:xfrm>
          <a:prstGeom prst="rect">
            <a:avLst/>
          </a:prstGeom>
        </p:spPr>
      </p:pic>
      <p:sp>
        <p:nvSpPr>
          <p:cNvPr id="10" name="TextBox 9">
            <a:extLst>
              <a:ext uri="{FF2B5EF4-FFF2-40B4-BE49-F238E27FC236}">
                <a16:creationId xmlns:a16="http://schemas.microsoft.com/office/drawing/2014/main" id="{884E05D8-230B-3F7F-D399-59B8870B15EC}"/>
              </a:ext>
            </a:extLst>
          </p:cNvPr>
          <p:cNvSpPr txBox="1"/>
          <p:nvPr/>
        </p:nvSpPr>
        <p:spPr>
          <a:xfrm>
            <a:off x="4797886" y="3158544"/>
            <a:ext cx="1718187" cy="338554"/>
          </a:xfrm>
          <a:prstGeom prst="rect">
            <a:avLst/>
          </a:prstGeom>
          <a:noFill/>
        </p:spPr>
        <p:txBody>
          <a:bodyPr wrap="square">
            <a:spAutoFit/>
          </a:bodyPr>
          <a:lstStyle/>
          <a:p>
            <a:pPr rtl="0" fontAlgn="base"/>
            <a:r>
              <a:rPr lang="en-CA" sz="1600" dirty="0">
                <a:hlinkClick r:id="rId7"/>
              </a:rPr>
              <a:t>Hand Hygiene</a:t>
            </a:r>
            <a:endParaRPr lang="en-CA" sz="1600" dirty="0"/>
          </a:p>
        </p:txBody>
      </p:sp>
      <p:sp>
        <p:nvSpPr>
          <p:cNvPr id="12" name="TextBox 11">
            <a:extLst>
              <a:ext uri="{FF2B5EF4-FFF2-40B4-BE49-F238E27FC236}">
                <a16:creationId xmlns:a16="http://schemas.microsoft.com/office/drawing/2014/main" id="{D509905D-D6DB-B2C3-4F68-DDA949337213}"/>
              </a:ext>
            </a:extLst>
          </p:cNvPr>
          <p:cNvSpPr txBox="1"/>
          <p:nvPr/>
        </p:nvSpPr>
        <p:spPr>
          <a:xfrm>
            <a:off x="4797886" y="3633293"/>
            <a:ext cx="2040320" cy="584775"/>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Hand Hygiene Guideline</a:t>
            </a: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60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E650-262D-8B5F-53F4-975F6E7F892E}"/>
              </a:ext>
            </a:extLst>
          </p:cNvPr>
          <p:cNvSpPr>
            <a:spLocks noGrp="1"/>
          </p:cNvSpPr>
          <p:nvPr>
            <p:ph type="title"/>
          </p:nvPr>
        </p:nvSpPr>
        <p:spPr/>
        <p:txBody>
          <a:bodyPr>
            <a:normAutofit fontScale="90000"/>
          </a:bodyPr>
          <a:lstStyle/>
          <a:p>
            <a:r>
              <a:rPr lang="en-CA"/>
              <a:t>Additional Opportunities for Hand Hygiene</a:t>
            </a:r>
          </a:p>
        </p:txBody>
      </p:sp>
      <p:graphicFrame>
        <p:nvGraphicFramePr>
          <p:cNvPr id="4" name="Content Placeholder 3">
            <a:extLst>
              <a:ext uri="{FF2B5EF4-FFF2-40B4-BE49-F238E27FC236}">
                <a16:creationId xmlns:a16="http://schemas.microsoft.com/office/drawing/2014/main" id="{16C27FAE-DCBC-EF3E-6BAD-CFBB9FBCCC0D}"/>
              </a:ext>
            </a:extLst>
          </p:cNvPr>
          <p:cNvGraphicFramePr>
            <a:graphicFrameLocks noGrp="1"/>
          </p:cNvGraphicFramePr>
          <p:nvPr>
            <p:ph idx="1"/>
            <p:extLst>
              <p:ext uri="{D42A27DB-BD31-4B8C-83A1-F6EECF244321}">
                <p14:modId xmlns:p14="http://schemas.microsoft.com/office/powerpoint/2010/main" val="2939661694"/>
              </p:ext>
            </p:extLst>
          </p:nvPr>
        </p:nvGraphicFramePr>
        <p:xfrm>
          <a:off x="838200" y="1868557"/>
          <a:ext cx="10515600" cy="3988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766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C34939-660A-CA1C-80FA-7F39F1B36040}"/>
              </a:ext>
            </a:extLst>
          </p:cNvPr>
          <p:cNvSpPr>
            <a:spLocks noGrp="1"/>
          </p:cNvSpPr>
          <p:nvPr>
            <p:ph type="title"/>
          </p:nvPr>
        </p:nvSpPr>
        <p:spPr/>
        <p:txBody>
          <a:bodyPr/>
          <a:lstStyle/>
          <a:p>
            <a:r>
              <a:rPr lang="en-CA"/>
              <a:t>Alcohol Based Hand Rub (ABHR)</a:t>
            </a:r>
          </a:p>
        </p:txBody>
      </p:sp>
      <p:graphicFrame>
        <p:nvGraphicFramePr>
          <p:cNvPr id="9" name="Content Placeholder 8">
            <a:extLst>
              <a:ext uri="{FF2B5EF4-FFF2-40B4-BE49-F238E27FC236}">
                <a16:creationId xmlns:a16="http://schemas.microsoft.com/office/drawing/2014/main" id="{9A9620DD-5271-D289-7CC7-4118D19AAA63}"/>
              </a:ext>
            </a:extLst>
          </p:cNvPr>
          <p:cNvGraphicFramePr>
            <a:graphicFrameLocks noGrp="1"/>
          </p:cNvGraphicFramePr>
          <p:nvPr>
            <p:ph idx="1"/>
            <p:extLst>
              <p:ext uri="{D42A27DB-BD31-4B8C-83A1-F6EECF244321}">
                <p14:modId xmlns:p14="http://schemas.microsoft.com/office/powerpoint/2010/main" val="3384448665"/>
              </p:ext>
            </p:extLst>
          </p:nvPr>
        </p:nvGraphicFramePr>
        <p:xfrm>
          <a:off x="1311009" y="2710832"/>
          <a:ext cx="4560886" cy="3782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2">
            <a:extLst>
              <a:ext uri="{FF2B5EF4-FFF2-40B4-BE49-F238E27FC236}">
                <a16:creationId xmlns:a16="http://schemas.microsoft.com/office/drawing/2014/main" id="{FA9234A2-BE76-ACA5-9AC9-64A26F1B6EC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29085" y="2800412"/>
            <a:ext cx="2298812" cy="3118921"/>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0" name="Diagram 9">
            <a:extLst>
              <a:ext uri="{FF2B5EF4-FFF2-40B4-BE49-F238E27FC236}">
                <a16:creationId xmlns:a16="http://schemas.microsoft.com/office/drawing/2014/main" id="{A7042372-CBD7-287E-D01D-3E5E47CB2DC7}"/>
              </a:ext>
            </a:extLst>
          </p:cNvPr>
          <p:cNvGraphicFramePr/>
          <p:nvPr>
            <p:extLst>
              <p:ext uri="{D42A27DB-BD31-4B8C-83A1-F6EECF244321}">
                <p14:modId xmlns:p14="http://schemas.microsoft.com/office/powerpoint/2010/main" val="3424901701"/>
              </p:ext>
            </p:extLst>
          </p:nvPr>
        </p:nvGraphicFramePr>
        <p:xfrm>
          <a:off x="757279" y="1744351"/>
          <a:ext cx="10507509" cy="9664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3097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5EC-4D2B-9432-468D-7F82A843687A}"/>
              </a:ext>
            </a:extLst>
          </p:cNvPr>
          <p:cNvSpPr>
            <a:spLocks noGrp="1"/>
          </p:cNvSpPr>
          <p:nvPr>
            <p:ph type="title"/>
          </p:nvPr>
        </p:nvSpPr>
        <p:spPr>
          <a:xfrm>
            <a:off x="838200" y="365126"/>
            <a:ext cx="5546416" cy="751576"/>
          </a:xfrm>
        </p:spPr>
        <p:txBody>
          <a:bodyPr/>
          <a:lstStyle/>
          <a:p>
            <a:r>
              <a:rPr lang="en-CA"/>
              <a:t>Soap and Water </a:t>
            </a:r>
          </a:p>
        </p:txBody>
      </p:sp>
      <p:pic>
        <p:nvPicPr>
          <p:cNvPr id="5" name="Picture 3">
            <a:extLst>
              <a:ext uri="{FF2B5EF4-FFF2-40B4-BE49-F238E27FC236}">
                <a16:creationId xmlns:a16="http://schemas.microsoft.com/office/drawing/2014/main" id="{58FA1E78-6A5F-DA15-84B0-BE11B8EE45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8408" y="2814586"/>
            <a:ext cx="3605108" cy="2746086"/>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6" name="Diagram 5">
            <a:extLst>
              <a:ext uri="{FF2B5EF4-FFF2-40B4-BE49-F238E27FC236}">
                <a16:creationId xmlns:a16="http://schemas.microsoft.com/office/drawing/2014/main" id="{6B45CCF1-B4E7-B349-CB26-D15E9BB4A456}"/>
              </a:ext>
            </a:extLst>
          </p:cNvPr>
          <p:cNvGraphicFramePr/>
          <p:nvPr>
            <p:extLst>
              <p:ext uri="{D42A27DB-BD31-4B8C-83A1-F6EECF244321}">
                <p14:modId xmlns:p14="http://schemas.microsoft.com/office/powerpoint/2010/main" val="2258612170"/>
              </p:ext>
            </p:extLst>
          </p:nvPr>
        </p:nvGraphicFramePr>
        <p:xfrm>
          <a:off x="777949" y="1266066"/>
          <a:ext cx="9843286" cy="947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Content Placeholder 8">
            <a:extLst>
              <a:ext uri="{FF2B5EF4-FFF2-40B4-BE49-F238E27FC236}">
                <a16:creationId xmlns:a16="http://schemas.microsoft.com/office/drawing/2014/main" id="{9C17ECD5-6CC1-55AE-FE0E-E3F80C5D37DC}"/>
              </a:ext>
            </a:extLst>
          </p:cNvPr>
          <p:cNvGraphicFramePr>
            <a:graphicFrameLocks/>
          </p:cNvGraphicFramePr>
          <p:nvPr>
            <p:extLst>
              <p:ext uri="{D42A27DB-BD31-4B8C-83A1-F6EECF244321}">
                <p14:modId xmlns:p14="http://schemas.microsoft.com/office/powerpoint/2010/main" val="4034159287"/>
              </p:ext>
            </p:extLst>
          </p:nvPr>
        </p:nvGraphicFramePr>
        <p:xfrm>
          <a:off x="777949" y="2213978"/>
          <a:ext cx="4587265" cy="37544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35493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4CEE-0D9D-C782-B1C8-79FA8E62B2A2}"/>
              </a:ext>
            </a:extLst>
          </p:cNvPr>
          <p:cNvSpPr>
            <a:spLocks noGrp="1"/>
          </p:cNvSpPr>
          <p:nvPr>
            <p:ph type="title"/>
          </p:nvPr>
        </p:nvSpPr>
        <p:spPr/>
        <p:txBody>
          <a:bodyPr/>
          <a:lstStyle/>
          <a:p>
            <a:r>
              <a:rPr lang="en-CA"/>
              <a:t>Nails, Jewelry and Clothing</a:t>
            </a:r>
          </a:p>
        </p:txBody>
      </p:sp>
      <p:pic>
        <p:nvPicPr>
          <p:cNvPr id="3" name="Picture 2">
            <a:extLst>
              <a:ext uri="{FF2B5EF4-FFF2-40B4-BE49-F238E27FC236}">
                <a16:creationId xmlns:a16="http://schemas.microsoft.com/office/drawing/2014/main" id="{34EF220C-195A-3ABD-AD41-ACC88E462C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34851" y="1793630"/>
            <a:ext cx="2072132" cy="1925911"/>
          </a:xfrm>
          <a:prstGeom prst="rect">
            <a:avLst/>
          </a:prstGeom>
        </p:spPr>
      </p:pic>
      <p:pic>
        <p:nvPicPr>
          <p:cNvPr id="5" name="Picture 4">
            <a:extLst>
              <a:ext uri="{FF2B5EF4-FFF2-40B4-BE49-F238E27FC236}">
                <a16:creationId xmlns:a16="http://schemas.microsoft.com/office/drawing/2014/main" id="{4E3793F6-0EC3-A6AF-CE33-F40A5C02A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7039" y="1832428"/>
            <a:ext cx="2015353" cy="1898927"/>
          </a:xfrm>
          <a:prstGeom prst="rect">
            <a:avLst/>
          </a:prstGeom>
        </p:spPr>
      </p:pic>
      <p:pic>
        <p:nvPicPr>
          <p:cNvPr id="6" name="Picture 5">
            <a:extLst>
              <a:ext uri="{FF2B5EF4-FFF2-40B4-BE49-F238E27FC236}">
                <a16:creationId xmlns:a16="http://schemas.microsoft.com/office/drawing/2014/main" id="{55D1BAB4-696B-177C-821C-78AE69DFA0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00895" y="3801693"/>
            <a:ext cx="2072132" cy="1969746"/>
          </a:xfrm>
          <a:prstGeom prst="rect">
            <a:avLst/>
          </a:prstGeom>
        </p:spPr>
      </p:pic>
      <p:pic>
        <p:nvPicPr>
          <p:cNvPr id="8" name="Picture 7">
            <a:extLst>
              <a:ext uri="{FF2B5EF4-FFF2-40B4-BE49-F238E27FC236}">
                <a16:creationId xmlns:a16="http://schemas.microsoft.com/office/drawing/2014/main" id="{20137BB0-83A1-6566-4908-7E61ED1511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60995" y="3868308"/>
            <a:ext cx="2183938" cy="1856822"/>
          </a:xfrm>
          <a:prstGeom prst="rect">
            <a:avLst/>
          </a:prstGeom>
        </p:spPr>
      </p:pic>
      <p:sp>
        <p:nvSpPr>
          <p:cNvPr id="9" name="Multiplication Sign 8">
            <a:extLst>
              <a:ext uri="{FF2B5EF4-FFF2-40B4-BE49-F238E27FC236}">
                <a16:creationId xmlns:a16="http://schemas.microsoft.com/office/drawing/2014/main" id="{B2E8FEA6-296C-54A1-C2ED-747DCDBC04A8}"/>
              </a:ext>
            </a:extLst>
          </p:cNvPr>
          <p:cNvSpPr/>
          <p:nvPr/>
        </p:nvSpPr>
        <p:spPr>
          <a:xfrm>
            <a:off x="7825603" y="2842395"/>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Multiplication Sign 9">
            <a:extLst>
              <a:ext uri="{FF2B5EF4-FFF2-40B4-BE49-F238E27FC236}">
                <a16:creationId xmlns:a16="http://schemas.microsoft.com/office/drawing/2014/main" id="{C1C54AD8-C3FC-B567-8FB5-5A794E2B7F31}"/>
              </a:ext>
            </a:extLst>
          </p:cNvPr>
          <p:cNvSpPr/>
          <p:nvPr/>
        </p:nvSpPr>
        <p:spPr>
          <a:xfrm>
            <a:off x="9952197" y="4850699"/>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Multiplication Sign 10">
            <a:extLst>
              <a:ext uri="{FF2B5EF4-FFF2-40B4-BE49-F238E27FC236}">
                <a16:creationId xmlns:a16="http://schemas.microsoft.com/office/drawing/2014/main" id="{6A79A103-CAFB-E95C-6DA4-0EBB201E1673}"/>
              </a:ext>
            </a:extLst>
          </p:cNvPr>
          <p:cNvSpPr/>
          <p:nvPr/>
        </p:nvSpPr>
        <p:spPr>
          <a:xfrm>
            <a:off x="9899861" y="2804361"/>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Graphic 12" descr="Checkmark with solid fill">
            <a:extLst>
              <a:ext uri="{FF2B5EF4-FFF2-40B4-BE49-F238E27FC236}">
                <a16:creationId xmlns:a16="http://schemas.microsoft.com/office/drawing/2014/main" id="{9A3BF33E-2287-F33B-9421-37C36D13944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5841" y="5012062"/>
            <a:ext cx="769365" cy="769365"/>
          </a:xfrm>
          <a:prstGeom prst="rect">
            <a:avLst/>
          </a:prstGeom>
        </p:spPr>
      </p:pic>
      <p:pic>
        <p:nvPicPr>
          <p:cNvPr id="14" name="Picture 13">
            <a:extLst>
              <a:ext uri="{FF2B5EF4-FFF2-40B4-BE49-F238E27FC236}">
                <a16:creationId xmlns:a16="http://schemas.microsoft.com/office/drawing/2014/main" id="{E9445217-5E40-3CF0-43A7-B3E8F68E1F2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01354" y="1855932"/>
            <a:ext cx="2231633" cy="1878468"/>
          </a:xfrm>
          <a:prstGeom prst="rect">
            <a:avLst/>
          </a:prstGeom>
        </p:spPr>
      </p:pic>
      <p:pic>
        <p:nvPicPr>
          <p:cNvPr id="15" name="Picture 14">
            <a:extLst>
              <a:ext uri="{FF2B5EF4-FFF2-40B4-BE49-F238E27FC236}">
                <a16:creationId xmlns:a16="http://schemas.microsoft.com/office/drawing/2014/main" id="{D4E1D3DE-852E-2F22-FB88-8AFCFC335D0C}"/>
              </a:ext>
            </a:extLst>
          </p:cNvPr>
          <p:cNvPicPr>
            <a:picLocks noChangeAspect="1"/>
          </p:cNvPicPr>
          <p:nvPr/>
        </p:nvPicPr>
        <p:blipFill>
          <a:blip r:embed="rId10"/>
          <a:stretch>
            <a:fillRect/>
          </a:stretch>
        </p:blipFill>
        <p:spPr>
          <a:xfrm>
            <a:off x="5349385" y="3891401"/>
            <a:ext cx="2335568" cy="1856822"/>
          </a:xfrm>
          <a:prstGeom prst="rect">
            <a:avLst/>
          </a:prstGeom>
        </p:spPr>
      </p:pic>
      <p:pic>
        <p:nvPicPr>
          <p:cNvPr id="16" name="Picture 15">
            <a:extLst>
              <a:ext uri="{FF2B5EF4-FFF2-40B4-BE49-F238E27FC236}">
                <a16:creationId xmlns:a16="http://schemas.microsoft.com/office/drawing/2014/main" id="{D0B4523C-F6CF-47FE-0C57-E2D9A3E8BCEB}"/>
              </a:ext>
            </a:extLst>
          </p:cNvPr>
          <p:cNvPicPr>
            <a:picLocks noChangeAspect="1"/>
          </p:cNvPicPr>
          <p:nvPr/>
        </p:nvPicPr>
        <p:blipFill>
          <a:blip r:embed="rId11"/>
          <a:stretch>
            <a:fillRect/>
          </a:stretch>
        </p:blipFill>
        <p:spPr>
          <a:xfrm>
            <a:off x="2753386" y="1832428"/>
            <a:ext cx="2453916" cy="1878468"/>
          </a:xfrm>
          <a:prstGeom prst="rect">
            <a:avLst/>
          </a:prstGeom>
        </p:spPr>
      </p:pic>
      <p:sp>
        <p:nvSpPr>
          <p:cNvPr id="17" name="Multiplication Sign 16">
            <a:extLst>
              <a:ext uri="{FF2B5EF4-FFF2-40B4-BE49-F238E27FC236}">
                <a16:creationId xmlns:a16="http://schemas.microsoft.com/office/drawing/2014/main" id="{B96AC668-99A7-BAF6-FC82-F83B8C2E664C}"/>
              </a:ext>
            </a:extLst>
          </p:cNvPr>
          <p:cNvSpPr/>
          <p:nvPr/>
        </p:nvSpPr>
        <p:spPr>
          <a:xfrm>
            <a:off x="5382087" y="2779262"/>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Multiplication Sign 17">
            <a:extLst>
              <a:ext uri="{FF2B5EF4-FFF2-40B4-BE49-F238E27FC236}">
                <a16:creationId xmlns:a16="http://schemas.microsoft.com/office/drawing/2014/main" id="{F4132DB9-A4DB-4FB7-8382-FDCB1CF1D396}"/>
              </a:ext>
            </a:extLst>
          </p:cNvPr>
          <p:cNvSpPr/>
          <p:nvPr/>
        </p:nvSpPr>
        <p:spPr>
          <a:xfrm>
            <a:off x="5376689" y="4850699"/>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Checkmark with solid fill">
            <a:extLst>
              <a:ext uri="{FF2B5EF4-FFF2-40B4-BE49-F238E27FC236}">
                <a16:creationId xmlns:a16="http://schemas.microsoft.com/office/drawing/2014/main" id="{974161C1-DCE3-BA04-BDB7-E2A1121BA7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5522" y="2954166"/>
            <a:ext cx="769365" cy="769365"/>
          </a:xfrm>
          <a:prstGeom prst="rect">
            <a:avLst/>
          </a:prstGeom>
        </p:spPr>
      </p:pic>
      <p:pic>
        <p:nvPicPr>
          <p:cNvPr id="20" name="Picture 19">
            <a:extLst>
              <a:ext uri="{FF2B5EF4-FFF2-40B4-BE49-F238E27FC236}">
                <a16:creationId xmlns:a16="http://schemas.microsoft.com/office/drawing/2014/main" id="{BE0CE3A7-7333-C6DB-5413-F0028987149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20345" y="3928378"/>
            <a:ext cx="2335567" cy="1819845"/>
          </a:xfrm>
          <a:prstGeom prst="rect">
            <a:avLst/>
          </a:prstGeom>
        </p:spPr>
      </p:pic>
      <p:pic>
        <p:nvPicPr>
          <p:cNvPr id="23" name="Content Placeholder 22">
            <a:extLst>
              <a:ext uri="{FF2B5EF4-FFF2-40B4-BE49-F238E27FC236}">
                <a16:creationId xmlns:a16="http://schemas.microsoft.com/office/drawing/2014/main" id="{930E01B6-533A-8E2E-031D-14F0B2BE48A1}"/>
              </a:ext>
            </a:extLst>
          </p:cNvPr>
          <p:cNvPicPr>
            <a:picLocks noGrp="1" noChangeAspect="1"/>
          </p:cNvPicPr>
          <p:nvPr>
            <p:ph idx="1"/>
          </p:nvPr>
        </p:nvPicPr>
        <p:blipFill>
          <a:blip r:embed="rId13"/>
          <a:stretch>
            <a:fillRect/>
          </a:stretch>
        </p:blipFill>
        <p:spPr>
          <a:xfrm>
            <a:off x="214451" y="1855932"/>
            <a:ext cx="2341461" cy="1863609"/>
          </a:xfrm>
          <a:prstGeom prst="rect">
            <a:avLst/>
          </a:prstGeom>
        </p:spPr>
      </p:pic>
      <p:pic>
        <p:nvPicPr>
          <p:cNvPr id="24" name="Picture 23">
            <a:extLst>
              <a:ext uri="{FF2B5EF4-FFF2-40B4-BE49-F238E27FC236}">
                <a16:creationId xmlns:a16="http://schemas.microsoft.com/office/drawing/2014/main" id="{0AF57175-098E-A90E-962E-73B7DBC3B43B}"/>
              </a:ext>
            </a:extLst>
          </p:cNvPr>
          <p:cNvPicPr>
            <a:picLocks noChangeAspect="1"/>
          </p:cNvPicPr>
          <p:nvPr/>
        </p:nvPicPr>
        <p:blipFill>
          <a:blip r:embed="rId14"/>
          <a:stretch>
            <a:fillRect/>
          </a:stretch>
        </p:blipFill>
        <p:spPr>
          <a:xfrm>
            <a:off x="2759060" y="3941976"/>
            <a:ext cx="2335567" cy="1819846"/>
          </a:xfrm>
          <a:prstGeom prst="rect">
            <a:avLst/>
          </a:prstGeom>
        </p:spPr>
      </p:pic>
      <p:pic>
        <p:nvPicPr>
          <p:cNvPr id="25" name="Graphic 24" descr="Checkmark with solid fill">
            <a:extLst>
              <a:ext uri="{FF2B5EF4-FFF2-40B4-BE49-F238E27FC236}">
                <a16:creationId xmlns:a16="http://schemas.microsoft.com/office/drawing/2014/main" id="{48138507-05B9-A9C7-0E86-1ECADE059D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270" y="5012062"/>
            <a:ext cx="769365" cy="769365"/>
          </a:xfrm>
          <a:prstGeom prst="rect">
            <a:avLst/>
          </a:prstGeom>
        </p:spPr>
      </p:pic>
      <p:sp>
        <p:nvSpPr>
          <p:cNvPr id="26" name="Multiplication Sign 25">
            <a:extLst>
              <a:ext uri="{FF2B5EF4-FFF2-40B4-BE49-F238E27FC236}">
                <a16:creationId xmlns:a16="http://schemas.microsoft.com/office/drawing/2014/main" id="{825550A4-6A97-095F-8975-71C49B1F581B}"/>
              </a:ext>
            </a:extLst>
          </p:cNvPr>
          <p:cNvSpPr/>
          <p:nvPr/>
        </p:nvSpPr>
        <p:spPr>
          <a:xfrm>
            <a:off x="2761279" y="4807569"/>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Multiplication Sign 26">
            <a:extLst>
              <a:ext uri="{FF2B5EF4-FFF2-40B4-BE49-F238E27FC236}">
                <a16:creationId xmlns:a16="http://schemas.microsoft.com/office/drawing/2014/main" id="{A00B4850-C386-2CD8-DF1F-D397B03204C0}"/>
              </a:ext>
            </a:extLst>
          </p:cNvPr>
          <p:cNvSpPr/>
          <p:nvPr/>
        </p:nvSpPr>
        <p:spPr>
          <a:xfrm>
            <a:off x="221302" y="2743284"/>
            <a:ext cx="799031" cy="1049006"/>
          </a:xfrm>
          <a:prstGeom prst="mathMultiply">
            <a:avLst/>
          </a:prstGeom>
          <a:solidFill>
            <a:srgbClr val="FF00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CB7EBC73-1070-A486-D929-427600CA06D0}"/>
              </a:ext>
            </a:extLst>
          </p:cNvPr>
          <p:cNvSpPr txBox="1"/>
          <p:nvPr/>
        </p:nvSpPr>
        <p:spPr>
          <a:xfrm>
            <a:off x="269270" y="1779944"/>
            <a:ext cx="686012" cy="923330"/>
          </a:xfrm>
          <a:prstGeom prst="rect">
            <a:avLst/>
          </a:prstGeom>
          <a:noFill/>
        </p:spPr>
        <p:txBody>
          <a:bodyPr wrap="square" rtlCol="0">
            <a:spAutoFit/>
          </a:bodyPr>
          <a:lstStyle/>
          <a:p>
            <a:r>
              <a:rPr lang="en-US" sz="5400" b="1">
                <a:solidFill>
                  <a:schemeClr val="bg1"/>
                </a:solidFill>
              </a:rPr>
              <a:t>1</a:t>
            </a:r>
            <a:endParaRPr lang="en-CA" sz="5400" b="1">
              <a:solidFill>
                <a:schemeClr val="bg1"/>
              </a:solidFill>
            </a:endParaRPr>
          </a:p>
        </p:txBody>
      </p:sp>
      <p:sp>
        <p:nvSpPr>
          <p:cNvPr id="46" name="TextBox 45">
            <a:extLst>
              <a:ext uri="{FF2B5EF4-FFF2-40B4-BE49-F238E27FC236}">
                <a16:creationId xmlns:a16="http://schemas.microsoft.com/office/drawing/2014/main" id="{3D38A657-B954-BB5A-E8CD-6D85EB06A7FE}"/>
              </a:ext>
            </a:extLst>
          </p:cNvPr>
          <p:cNvSpPr txBox="1"/>
          <p:nvPr/>
        </p:nvSpPr>
        <p:spPr>
          <a:xfrm>
            <a:off x="2768952" y="1747924"/>
            <a:ext cx="686012" cy="923330"/>
          </a:xfrm>
          <a:prstGeom prst="rect">
            <a:avLst/>
          </a:prstGeom>
          <a:noFill/>
        </p:spPr>
        <p:txBody>
          <a:bodyPr wrap="square" rtlCol="0">
            <a:spAutoFit/>
          </a:bodyPr>
          <a:lstStyle/>
          <a:p>
            <a:r>
              <a:rPr lang="en-US" sz="5400" b="1">
                <a:solidFill>
                  <a:schemeClr val="bg1"/>
                </a:solidFill>
              </a:rPr>
              <a:t>2</a:t>
            </a:r>
            <a:endParaRPr lang="en-CA" sz="5400" b="1">
              <a:solidFill>
                <a:schemeClr val="bg1"/>
              </a:solidFill>
            </a:endParaRPr>
          </a:p>
        </p:txBody>
      </p:sp>
      <p:sp>
        <p:nvSpPr>
          <p:cNvPr id="47" name="TextBox 46">
            <a:extLst>
              <a:ext uri="{FF2B5EF4-FFF2-40B4-BE49-F238E27FC236}">
                <a16:creationId xmlns:a16="http://schemas.microsoft.com/office/drawing/2014/main" id="{697A68FE-8734-7FCA-1DB6-217E2B912860}"/>
              </a:ext>
            </a:extLst>
          </p:cNvPr>
          <p:cNvSpPr txBox="1"/>
          <p:nvPr/>
        </p:nvSpPr>
        <p:spPr>
          <a:xfrm>
            <a:off x="5432589" y="1747924"/>
            <a:ext cx="686012" cy="923330"/>
          </a:xfrm>
          <a:prstGeom prst="rect">
            <a:avLst/>
          </a:prstGeom>
          <a:noFill/>
        </p:spPr>
        <p:txBody>
          <a:bodyPr wrap="square" rtlCol="0">
            <a:spAutoFit/>
          </a:bodyPr>
          <a:lstStyle/>
          <a:p>
            <a:r>
              <a:rPr lang="en-US" sz="5400" b="1"/>
              <a:t>3</a:t>
            </a:r>
            <a:endParaRPr lang="en-CA" sz="5400" b="1"/>
          </a:p>
        </p:txBody>
      </p:sp>
      <p:sp>
        <p:nvSpPr>
          <p:cNvPr id="50" name="TextBox 49">
            <a:extLst>
              <a:ext uri="{FF2B5EF4-FFF2-40B4-BE49-F238E27FC236}">
                <a16:creationId xmlns:a16="http://schemas.microsoft.com/office/drawing/2014/main" id="{147B6376-3983-059F-D0B1-F21E6954D42D}"/>
              </a:ext>
            </a:extLst>
          </p:cNvPr>
          <p:cNvSpPr txBox="1"/>
          <p:nvPr/>
        </p:nvSpPr>
        <p:spPr>
          <a:xfrm>
            <a:off x="7827039" y="1717889"/>
            <a:ext cx="686970" cy="923330"/>
          </a:xfrm>
          <a:prstGeom prst="rect">
            <a:avLst/>
          </a:prstGeom>
          <a:noFill/>
        </p:spPr>
        <p:txBody>
          <a:bodyPr wrap="square" rtlCol="0">
            <a:spAutoFit/>
          </a:bodyPr>
          <a:lstStyle/>
          <a:p>
            <a:r>
              <a:rPr lang="en-US" sz="5400" b="1">
                <a:solidFill>
                  <a:schemeClr val="bg1"/>
                </a:solidFill>
              </a:rPr>
              <a:t>4</a:t>
            </a:r>
            <a:endParaRPr lang="en-CA" sz="5400" b="1">
              <a:solidFill>
                <a:schemeClr val="bg1"/>
              </a:solidFill>
            </a:endParaRPr>
          </a:p>
        </p:txBody>
      </p:sp>
      <p:sp>
        <p:nvSpPr>
          <p:cNvPr id="51" name="TextBox 50">
            <a:extLst>
              <a:ext uri="{FF2B5EF4-FFF2-40B4-BE49-F238E27FC236}">
                <a16:creationId xmlns:a16="http://schemas.microsoft.com/office/drawing/2014/main" id="{B755B5E0-23F8-B0FB-7A6C-58301C37CB4D}"/>
              </a:ext>
            </a:extLst>
          </p:cNvPr>
          <p:cNvSpPr txBox="1"/>
          <p:nvPr/>
        </p:nvSpPr>
        <p:spPr>
          <a:xfrm>
            <a:off x="9961970" y="1669138"/>
            <a:ext cx="517836" cy="923330"/>
          </a:xfrm>
          <a:prstGeom prst="rect">
            <a:avLst/>
          </a:prstGeom>
          <a:noFill/>
        </p:spPr>
        <p:txBody>
          <a:bodyPr wrap="square" rtlCol="0">
            <a:spAutoFit/>
          </a:bodyPr>
          <a:lstStyle/>
          <a:p>
            <a:r>
              <a:rPr lang="en-US" sz="5400" b="1"/>
              <a:t>5</a:t>
            </a:r>
            <a:endParaRPr lang="en-CA" sz="5400" b="1"/>
          </a:p>
        </p:txBody>
      </p:sp>
      <p:sp>
        <p:nvSpPr>
          <p:cNvPr id="52" name="TextBox 51">
            <a:extLst>
              <a:ext uri="{FF2B5EF4-FFF2-40B4-BE49-F238E27FC236}">
                <a16:creationId xmlns:a16="http://schemas.microsoft.com/office/drawing/2014/main" id="{10CFC3D4-BA86-58B4-D77A-6396DE62AFEE}"/>
              </a:ext>
            </a:extLst>
          </p:cNvPr>
          <p:cNvSpPr txBox="1"/>
          <p:nvPr/>
        </p:nvSpPr>
        <p:spPr>
          <a:xfrm>
            <a:off x="197995" y="3817981"/>
            <a:ext cx="597877" cy="923330"/>
          </a:xfrm>
          <a:prstGeom prst="rect">
            <a:avLst/>
          </a:prstGeom>
          <a:noFill/>
        </p:spPr>
        <p:txBody>
          <a:bodyPr wrap="square" rtlCol="0">
            <a:spAutoFit/>
          </a:bodyPr>
          <a:lstStyle/>
          <a:p>
            <a:r>
              <a:rPr lang="en-US" sz="5400" b="1"/>
              <a:t>6</a:t>
            </a:r>
            <a:endParaRPr lang="en-CA" sz="5400" b="1"/>
          </a:p>
        </p:txBody>
      </p:sp>
      <p:sp>
        <p:nvSpPr>
          <p:cNvPr id="53" name="TextBox 52">
            <a:extLst>
              <a:ext uri="{FF2B5EF4-FFF2-40B4-BE49-F238E27FC236}">
                <a16:creationId xmlns:a16="http://schemas.microsoft.com/office/drawing/2014/main" id="{41E6BAD1-BFB0-9615-7879-43E9E90859F6}"/>
              </a:ext>
            </a:extLst>
          </p:cNvPr>
          <p:cNvSpPr txBox="1"/>
          <p:nvPr/>
        </p:nvSpPr>
        <p:spPr>
          <a:xfrm>
            <a:off x="2817216" y="3839071"/>
            <a:ext cx="749792" cy="923330"/>
          </a:xfrm>
          <a:prstGeom prst="rect">
            <a:avLst/>
          </a:prstGeom>
          <a:noFill/>
        </p:spPr>
        <p:txBody>
          <a:bodyPr wrap="square" rtlCol="0">
            <a:spAutoFit/>
          </a:bodyPr>
          <a:lstStyle/>
          <a:p>
            <a:r>
              <a:rPr lang="en-US" sz="5400" b="1">
                <a:solidFill>
                  <a:schemeClr val="bg1"/>
                </a:solidFill>
              </a:rPr>
              <a:t>7</a:t>
            </a:r>
            <a:endParaRPr lang="en-CA" sz="5400" b="1">
              <a:solidFill>
                <a:schemeClr val="bg1"/>
              </a:solidFill>
            </a:endParaRPr>
          </a:p>
        </p:txBody>
      </p:sp>
      <p:sp>
        <p:nvSpPr>
          <p:cNvPr id="54" name="TextBox 53">
            <a:extLst>
              <a:ext uri="{FF2B5EF4-FFF2-40B4-BE49-F238E27FC236}">
                <a16:creationId xmlns:a16="http://schemas.microsoft.com/office/drawing/2014/main" id="{31682CE5-0DEC-3B41-AC2D-88F6477C50EC}"/>
              </a:ext>
            </a:extLst>
          </p:cNvPr>
          <p:cNvSpPr txBox="1"/>
          <p:nvPr/>
        </p:nvSpPr>
        <p:spPr>
          <a:xfrm>
            <a:off x="5393603" y="3770807"/>
            <a:ext cx="535724" cy="923330"/>
          </a:xfrm>
          <a:prstGeom prst="rect">
            <a:avLst/>
          </a:prstGeom>
          <a:noFill/>
        </p:spPr>
        <p:txBody>
          <a:bodyPr wrap="none" rtlCol="0">
            <a:spAutoFit/>
          </a:bodyPr>
          <a:lstStyle/>
          <a:p>
            <a:r>
              <a:rPr lang="en-US" sz="5400" b="1">
                <a:solidFill>
                  <a:schemeClr val="bg1"/>
                </a:solidFill>
              </a:rPr>
              <a:t>8</a:t>
            </a:r>
            <a:endParaRPr lang="en-CA" sz="5400" b="1">
              <a:solidFill>
                <a:schemeClr val="bg1"/>
              </a:solidFill>
            </a:endParaRPr>
          </a:p>
        </p:txBody>
      </p:sp>
      <p:sp>
        <p:nvSpPr>
          <p:cNvPr id="55" name="TextBox 54">
            <a:extLst>
              <a:ext uri="{FF2B5EF4-FFF2-40B4-BE49-F238E27FC236}">
                <a16:creationId xmlns:a16="http://schemas.microsoft.com/office/drawing/2014/main" id="{30684550-BE4E-A264-829F-C0317F4E6E64}"/>
              </a:ext>
            </a:extLst>
          </p:cNvPr>
          <p:cNvSpPr txBox="1"/>
          <p:nvPr/>
        </p:nvSpPr>
        <p:spPr>
          <a:xfrm>
            <a:off x="7765588" y="3736028"/>
            <a:ext cx="480732" cy="923330"/>
          </a:xfrm>
          <a:prstGeom prst="rect">
            <a:avLst/>
          </a:prstGeom>
          <a:noFill/>
        </p:spPr>
        <p:txBody>
          <a:bodyPr wrap="square" rtlCol="0">
            <a:spAutoFit/>
          </a:bodyPr>
          <a:lstStyle/>
          <a:p>
            <a:r>
              <a:rPr lang="en-US" sz="5400" b="1"/>
              <a:t>9</a:t>
            </a:r>
            <a:endParaRPr lang="en-CA" sz="5400" b="1"/>
          </a:p>
        </p:txBody>
      </p:sp>
      <p:sp>
        <p:nvSpPr>
          <p:cNvPr id="56" name="TextBox 55">
            <a:extLst>
              <a:ext uri="{FF2B5EF4-FFF2-40B4-BE49-F238E27FC236}">
                <a16:creationId xmlns:a16="http://schemas.microsoft.com/office/drawing/2014/main" id="{7752867D-EC21-82DA-D62D-93AEF906EA16}"/>
              </a:ext>
            </a:extLst>
          </p:cNvPr>
          <p:cNvSpPr txBox="1"/>
          <p:nvPr/>
        </p:nvSpPr>
        <p:spPr>
          <a:xfrm>
            <a:off x="9983125" y="3637376"/>
            <a:ext cx="912557" cy="923330"/>
          </a:xfrm>
          <a:prstGeom prst="rect">
            <a:avLst/>
          </a:prstGeom>
          <a:noFill/>
        </p:spPr>
        <p:txBody>
          <a:bodyPr wrap="square" rtlCol="0">
            <a:spAutoFit/>
          </a:bodyPr>
          <a:lstStyle/>
          <a:p>
            <a:r>
              <a:rPr lang="en-US" sz="5400" b="1"/>
              <a:t>10</a:t>
            </a:r>
            <a:endParaRPr lang="en-CA" sz="5400" b="1"/>
          </a:p>
        </p:txBody>
      </p:sp>
    </p:spTree>
    <p:extLst>
      <p:ext uri="{BB962C8B-B14F-4D97-AF65-F5344CB8AC3E}">
        <p14:creationId xmlns:p14="http://schemas.microsoft.com/office/powerpoint/2010/main" val="4013918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 fill="hold"/>
                                        <p:tgtEl>
                                          <p:spTgt spid="26"/>
                                        </p:tgtEl>
                                        <p:attrNameLst>
                                          <p:attrName>ppt_x</p:attrName>
                                        </p:attrNameLst>
                                      </p:cBhvr>
                                      <p:tavLst>
                                        <p:tav tm="0">
                                          <p:val>
                                            <p:strVal val="#ppt_x"/>
                                          </p:val>
                                        </p:tav>
                                        <p:tav tm="100000">
                                          <p:val>
                                            <p:strVal val="#ppt_x"/>
                                          </p:val>
                                        </p:tav>
                                      </p:tavLst>
                                    </p:anim>
                                    <p:anim calcmode="lin" valueType="num">
                                      <p:cBhvr additive="base">
                                        <p:cTn id="44" dur="1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8"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BEC3-BD77-5BB8-BE10-3B1BF1FAF81B}"/>
              </a:ext>
            </a:extLst>
          </p:cNvPr>
          <p:cNvSpPr>
            <a:spLocks noGrp="1"/>
          </p:cNvSpPr>
          <p:nvPr>
            <p:ph type="title"/>
          </p:nvPr>
        </p:nvSpPr>
        <p:spPr>
          <a:xfrm>
            <a:off x="838200" y="365125"/>
            <a:ext cx="10515600" cy="1049005"/>
          </a:xfrm>
        </p:spPr>
        <p:txBody>
          <a:bodyPr anchor="b">
            <a:normAutofit/>
          </a:bodyPr>
          <a:lstStyle/>
          <a:p>
            <a:r>
              <a:rPr lang="en-CA"/>
              <a:t>Gloves</a:t>
            </a:r>
          </a:p>
        </p:txBody>
      </p:sp>
      <p:graphicFrame>
        <p:nvGraphicFramePr>
          <p:cNvPr id="5" name="Content Placeholder 2">
            <a:extLst>
              <a:ext uri="{FF2B5EF4-FFF2-40B4-BE49-F238E27FC236}">
                <a16:creationId xmlns:a16="http://schemas.microsoft.com/office/drawing/2014/main" id="{12C6280F-EC28-75C3-EFB8-828E102F31DC}"/>
              </a:ext>
            </a:extLst>
          </p:cNvPr>
          <p:cNvGraphicFramePr>
            <a:graphicFrameLocks noGrp="1"/>
          </p:cNvGraphicFramePr>
          <p:nvPr>
            <p:ph idx="1"/>
            <p:extLst>
              <p:ext uri="{D42A27DB-BD31-4B8C-83A1-F6EECF244321}">
                <p14:modId xmlns:p14="http://schemas.microsoft.com/office/powerpoint/2010/main" val="4026883467"/>
              </p:ext>
            </p:extLst>
          </p:nvPr>
        </p:nvGraphicFramePr>
        <p:xfrm>
          <a:off x="838200" y="2076967"/>
          <a:ext cx="10515600" cy="352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701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A1BA-3C70-4441-768A-36CC13C5E2DA}"/>
              </a:ext>
            </a:extLst>
          </p:cNvPr>
          <p:cNvSpPr>
            <a:spLocks noGrp="1"/>
          </p:cNvSpPr>
          <p:nvPr>
            <p:ph type="title"/>
          </p:nvPr>
        </p:nvSpPr>
        <p:spPr>
          <a:xfrm>
            <a:off x="573795" y="209319"/>
            <a:ext cx="4725318" cy="1663547"/>
          </a:xfrm>
        </p:spPr>
        <p:txBody>
          <a:bodyPr vert="horz" lIns="91440" tIns="45720" rIns="91440" bIns="45720" rtlCol="0" anchor="b">
            <a:normAutofit fontScale="90000"/>
          </a:bodyPr>
          <a:lstStyle/>
          <a:p>
            <a:br>
              <a:rPr lang="en-US" b="0" i="0" kern="1200">
                <a:latin typeface="Verdana" panose="020B0604030504040204" pitchFamily="34" charset="0"/>
                <a:ea typeface="Verdana" panose="020B0604030504040204" pitchFamily="34" charset="0"/>
                <a:cs typeface="Verdana" panose="020B0604030504040204" pitchFamily="34" charset="0"/>
              </a:rPr>
            </a:br>
            <a:r>
              <a:rPr lang="en-US" b="0" i="0" kern="1200">
                <a:latin typeface="Verdana" panose="020B0604030504040204" pitchFamily="34" charset="0"/>
                <a:ea typeface="Verdana" panose="020B0604030504040204" pitchFamily="34" charset="0"/>
                <a:cs typeface="Verdana" panose="020B0604030504040204" pitchFamily="34" charset="0"/>
              </a:rPr>
              <a:t>Glove use in EVS</a:t>
            </a:r>
            <a:br>
              <a:rPr lang="en-US" b="0" i="0" kern="1200">
                <a:latin typeface="Verdana" panose="020B0604030504040204" pitchFamily="34" charset="0"/>
                <a:ea typeface="Verdana" panose="020B0604030504040204" pitchFamily="34" charset="0"/>
                <a:cs typeface="Verdana" panose="020B0604030504040204" pitchFamily="34" charset="0"/>
              </a:rPr>
            </a:br>
            <a:endParaRPr lang="en-US" b="0" i="0" kern="120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ontent Placeholder 2">
            <a:extLst>
              <a:ext uri="{FF2B5EF4-FFF2-40B4-BE49-F238E27FC236}">
                <a16:creationId xmlns:a16="http://schemas.microsoft.com/office/drawing/2014/main" id="{2F5882B1-3F32-E168-1C46-92B87F66FA3F}"/>
              </a:ext>
            </a:extLst>
          </p:cNvPr>
          <p:cNvGraphicFramePr>
            <a:graphicFrameLocks noGrp="1"/>
          </p:cNvGraphicFramePr>
          <p:nvPr>
            <p:ph idx="1"/>
            <p:extLst>
              <p:ext uri="{D42A27DB-BD31-4B8C-83A1-F6EECF244321}">
                <p14:modId xmlns:p14="http://schemas.microsoft.com/office/powerpoint/2010/main" val="4096934968"/>
              </p:ext>
            </p:extLst>
          </p:nvPr>
        </p:nvGraphicFramePr>
        <p:xfrm>
          <a:off x="4506816" y="2076450"/>
          <a:ext cx="7402417" cy="3597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9F53DB82-368B-ECF7-21D2-E59DC04E683D}"/>
              </a:ext>
            </a:extLst>
          </p:cNvPr>
          <p:cNvGraphicFramePr/>
          <p:nvPr>
            <p:extLst>
              <p:ext uri="{D42A27DB-BD31-4B8C-83A1-F6EECF244321}">
                <p14:modId xmlns:p14="http://schemas.microsoft.com/office/powerpoint/2010/main" val="2577356819"/>
              </p:ext>
            </p:extLst>
          </p:nvPr>
        </p:nvGraphicFramePr>
        <p:xfrm>
          <a:off x="407625" y="2759496"/>
          <a:ext cx="3866920" cy="1812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2418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F89EC-5983-6E82-CB47-F1DBDB77072B}"/>
              </a:ext>
            </a:extLst>
          </p:cNvPr>
          <p:cNvSpPr>
            <a:spLocks noGrp="1"/>
          </p:cNvSpPr>
          <p:nvPr>
            <p:ph type="title"/>
          </p:nvPr>
        </p:nvSpPr>
        <p:spPr>
          <a:xfrm>
            <a:off x="838200" y="365125"/>
            <a:ext cx="10515600" cy="1049005"/>
          </a:xfrm>
        </p:spPr>
        <p:txBody>
          <a:bodyPr anchor="b">
            <a:normAutofit/>
          </a:bodyPr>
          <a:lstStyle/>
          <a:p>
            <a:r>
              <a:rPr lang="en-CA"/>
              <a:t>Gloves are NOT required when: </a:t>
            </a:r>
          </a:p>
        </p:txBody>
      </p:sp>
      <p:graphicFrame>
        <p:nvGraphicFramePr>
          <p:cNvPr id="9" name="Content Placeholder 2">
            <a:extLst>
              <a:ext uri="{FF2B5EF4-FFF2-40B4-BE49-F238E27FC236}">
                <a16:creationId xmlns:a16="http://schemas.microsoft.com/office/drawing/2014/main" id="{622999E3-0D94-3260-27B5-707D08527402}"/>
              </a:ext>
            </a:extLst>
          </p:cNvPr>
          <p:cNvGraphicFramePr>
            <a:graphicFrameLocks noGrp="1"/>
          </p:cNvGraphicFramePr>
          <p:nvPr>
            <p:ph idx="1"/>
            <p:extLst>
              <p:ext uri="{D42A27DB-BD31-4B8C-83A1-F6EECF244321}">
                <p14:modId xmlns:p14="http://schemas.microsoft.com/office/powerpoint/2010/main" val="876350998"/>
              </p:ext>
            </p:extLst>
          </p:nvPr>
        </p:nvGraphicFramePr>
        <p:xfrm>
          <a:off x="838200" y="2076967"/>
          <a:ext cx="10515600" cy="352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401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B41B-D844-8BD4-40AF-39FBD805CB08}"/>
              </a:ext>
            </a:extLst>
          </p:cNvPr>
          <p:cNvSpPr>
            <a:spLocks noGrp="1"/>
          </p:cNvSpPr>
          <p:nvPr>
            <p:ph type="title"/>
          </p:nvPr>
        </p:nvSpPr>
        <p:spPr>
          <a:xfrm>
            <a:off x="838200" y="365125"/>
            <a:ext cx="10515600" cy="1049005"/>
          </a:xfrm>
        </p:spPr>
        <p:txBody>
          <a:bodyPr anchor="b">
            <a:normAutofit/>
          </a:bodyPr>
          <a:lstStyle/>
          <a:p>
            <a:r>
              <a:rPr lang="en-US"/>
              <a:t>Objectives</a:t>
            </a:r>
            <a:endParaRPr lang="en-CA"/>
          </a:p>
        </p:txBody>
      </p:sp>
      <p:graphicFrame>
        <p:nvGraphicFramePr>
          <p:cNvPr id="3" name="Content Placeholder 2">
            <a:extLst>
              <a:ext uri="{FF2B5EF4-FFF2-40B4-BE49-F238E27FC236}">
                <a16:creationId xmlns:a16="http://schemas.microsoft.com/office/drawing/2014/main" id="{43CA4BFD-F25A-727E-CA9B-680A29C7AC1D}"/>
              </a:ext>
            </a:extLst>
          </p:cNvPr>
          <p:cNvGraphicFramePr>
            <a:graphicFrameLocks noGrp="1"/>
          </p:cNvGraphicFramePr>
          <p:nvPr>
            <p:ph idx="1"/>
            <p:extLst>
              <p:ext uri="{D42A27DB-BD31-4B8C-83A1-F6EECF244321}">
                <p14:modId xmlns:p14="http://schemas.microsoft.com/office/powerpoint/2010/main" val="2619437319"/>
              </p:ext>
            </p:extLst>
          </p:nvPr>
        </p:nvGraphicFramePr>
        <p:xfrm>
          <a:off x="385590" y="1784733"/>
          <a:ext cx="6128226" cy="4186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DFD979C-6095-D083-1E99-E44D0AC4E9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08016" y="2012713"/>
            <a:ext cx="5444622" cy="3730447"/>
          </a:xfrm>
          <a:prstGeom prst="rect">
            <a:avLst/>
          </a:prstGeom>
        </p:spPr>
      </p:pic>
    </p:spTree>
    <p:extLst>
      <p:ext uri="{BB962C8B-B14F-4D97-AF65-F5344CB8AC3E}">
        <p14:creationId xmlns:p14="http://schemas.microsoft.com/office/powerpoint/2010/main" val="74791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0738" y="1811549"/>
            <a:ext cx="3048000" cy="4064000"/>
          </a:xfrm>
          <a:prstGeom prst="rect">
            <a:avLst/>
          </a:prstGeom>
          <a:noFill/>
          <a:ln w="25400">
            <a:solidFill>
              <a:schemeClr val="tx2"/>
            </a:solidFill>
            <a:miter lim="800000"/>
            <a:headEnd/>
            <a:tailEnd/>
          </a:ln>
          <a:effectLst/>
        </p:spPr>
      </p:pic>
      <p:sp>
        <p:nvSpPr>
          <p:cNvPr id="7" name="Title 6">
            <a:extLst>
              <a:ext uri="{FF2B5EF4-FFF2-40B4-BE49-F238E27FC236}">
                <a16:creationId xmlns:a16="http://schemas.microsoft.com/office/drawing/2014/main" id="{44574F26-EEF9-76C5-D268-BE709840BE9B}"/>
              </a:ext>
            </a:extLst>
          </p:cNvPr>
          <p:cNvSpPr>
            <a:spLocks noGrp="1"/>
          </p:cNvSpPr>
          <p:nvPr>
            <p:ph type="title"/>
          </p:nvPr>
        </p:nvSpPr>
        <p:spPr>
          <a:xfrm>
            <a:off x="838200" y="329956"/>
            <a:ext cx="8327834" cy="1698135"/>
          </a:xfrm>
        </p:spPr>
        <p:txBody>
          <a:bodyPr>
            <a:normAutofit fontScale="90000"/>
          </a:bodyPr>
          <a:lstStyle/>
          <a:p>
            <a:br>
              <a:rPr lang="en-CA"/>
            </a:br>
            <a:br>
              <a:rPr lang="en-CA"/>
            </a:br>
            <a:br>
              <a:rPr lang="en-CA"/>
            </a:br>
            <a:r>
              <a:rPr lang="en-CA"/>
              <a:t>Single Bed-Room Clean</a:t>
            </a:r>
            <a:br>
              <a:rPr lang="en-CA"/>
            </a:br>
            <a:r>
              <a:rPr lang="en-CA"/>
              <a:t> </a:t>
            </a:r>
          </a:p>
        </p:txBody>
      </p:sp>
      <p:graphicFrame>
        <p:nvGraphicFramePr>
          <p:cNvPr id="5" name="Diagram 4">
            <a:extLst>
              <a:ext uri="{FF2B5EF4-FFF2-40B4-BE49-F238E27FC236}">
                <a16:creationId xmlns:a16="http://schemas.microsoft.com/office/drawing/2014/main" id="{E75109F2-FEA0-C0D6-5F03-14241CF95435}"/>
              </a:ext>
            </a:extLst>
          </p:cNvPr>
          <p:cNvGraphicFramePr/>
          <p:nvPr>
            <p:extLst>
              <p:ext uri="{D42A27DB-BD31-4B8C-83A1-F6EECF244321}">
                <p14:modId xmlns:p14="http://schemas.microsoft.com/office/powerpoint/2010/main" val="1831906757"/>
              </p:ext>
            </p:extLst>
          </p:nvPr>
        </p:nvGraphicFramePr>
        <p:xfrm>
          <a:off x="984737" y="2028091"/>
          <a:ext cx="4384432" cy="30831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B763-4792-0899-49E5-84B6A41950D7}"/>
              </a:ext>
            </a:extLst>
          </p:cNvPr>
          <p:cNvSpPr>
            <a:spLocks noGrp="1"/>
          </p:cNvSpPr>
          <p:nvPr>
            <p:ph type="title"/>
          </p:nvPr>
        </p:nvSpPr>
        <p:spPr/>
        <p:txBody>
          <a:bodyPr>
            <a:normAutofit fontScale="90000"/>
          </a:bodyPr>
          <a:lstStyle/>
          <a:p>
            <a:r>
              <a:rPr lang="en-CA"/>
              <a:t>Multi-bed-room Clean and Disinfection </a:t>
            </a:r>
          </a:p>
        </p:txBody>
      </p:sp>
      <p:pic>
        <p:nvPicPr>
          <p:cNvPr id="9" name="Picture 8">
            <a:extLst>
              <a:ext uri="{FF2B5EF4-FFF2-40B4-BE49-F238E27FC236}">
                <a16:creationId xmlns:a16="http://schemas.microsoft.com/office/drawing/2014/main" id="{9C5F51F1-EB78-E477-0BE7-618D402B28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061" y="3365679"/>
            <a:ext cx="2932879" cy="2297840"/>
          </a:xfrm>
          <a:prstGeom prst="rect">
            <a:avLst/>
          </a:prstGeom>
        </p:spPr>
      </p:pic>
      <p:pic>
        <p:nvPicPr>
          <p:cNvPr id="11" name="Picture 8" descr="http://www.mcgill.ca/files/health/handwashing1.jpg">
            <a:extLst>
              <a:ext uri="{FF2B5EF4-FFF2-40B4-BE49-F238E27FC236}">
                <a16:creationId xmlns:a16="http://schemas.microsoft.com/office/drawing/2014/main" id="{00C24F3D-9DC1-076A-CD5B-6261D7260D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91014" y="3510737"/>
            <a:ext cx="2638267" cy="2134474"/>
          </a:xfrm>
          <a:prstGeom prst="rect">
            <a:avLst/>
          </a:prstGeom>
          <a:noFill/>
          <a:ln w="76200" cmpd="sng">
            <a:solidFill>
              <a:schemeClr val="tx2"/>
            </a:solidFill>
          </a:ln>
        </p:spPr>
      </p:pic>
      <p:graphicFrame>
        <p:nvGraphicFramePr>
          <p:cNvPr id="12" name="Diagram 11">
            <a:extLst>
              <a:ext uri="{FF2B5EF4-FFF2-40B4-BE49-F238E27FC236}">
                <a16:creationId xmlns:a16="http://schemas.microsoft.com/office/drawing/2014/main" id="{7CF8CC1C-1AD7-CA2E-B6F8-C81980696AC4}"/>
              </a:ext>
            </a:extLst>
          </p:cNvPr>
          <p:cNvGraphicFramePr/>
          <p:nvPr>
            <p:extLst>
              <p:ext uri="{D42A27DB-BD31-4B8C-83A1-F6EECF244321}">
                <p14:modId xmlns:p14="http://schemas.microsoft.com/office/powerpoint/2010/main" val="3517518503"/>
              </p:ext>
            </p:extLst>
          </p:nvPr>
        </p:nvGraphicFramePr>
        <p:xfrm>
          <a:off x="-764356" y="889627"/>
          <a:ext cx="11902409" cy="26527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a:extLst>
              <a:ext uri="{FF2B5EF4-FFF2-40B4-BE49-F238E27FC236}">
                <a16:creationId xmlns:a16="http://schemas.microsoft.com/office/drawing/2014/main" id="{01DB230E-F1EC-78D1-F9A8-46407AEBBF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51916" y="3447362"/>
            <a:ext cx="2134474" cy="2134474"/>
          </a:xfrm>
          <a:prstGeom prst="rect">
            <a:avLst/>
          </a:prstGeom>
          <a:ln w="82550" cmpd="sng">
            <a:solidFill>
              <a:schemeClr val="tx2"/>
            </a:solidFill>
          </a:ln>
        </p:spPr>
      </p:pic>
      <p:sp>
        <p:nvSpPr>
          <p:cNvPr id="16" name="TextBox 15">
            <a:extLst>
              <a:ext uri="{FF2B5EF4-FFF2-40B4-BE49-F238E27FC236}">
                <a16:creationId xmlns:a16="http://schemas.microsoft.com/office/drawing/2014/main" id="{FB268701-C3BB-B1ED-991A-56AAD50D47FE}"/>
              </a:ext>
            </a:extLst>
          </p:cNvPr>
          <p:cNvSpPr txBox="1"/>
          <p:nvPr/>
        </p:nvSpPr>
        <p:spPr>
          <a:xfrm>
            <a:off x="1635272" y="5646060"/>
            <a:ext cx="1476261" cy="369332"/>
          </a:xfrm>
          <a:prstGeom prst="rect">
            <a:avLst/>
          </a:prstGeom>
          <a:noFill/>
        </p:spPr>
        <p:txBody>
          <a:bodyPr wrap="square" rtlCol="0">
            <a:spAutoFit/>
          </a:bodyPr>
          <a:lstStyle/>
          <a:p>
            <a:r>
              <a:rPr lang="en-US"/>
              <a:t>REMOVE</a:t>
            </a:r>
            <a:endParaRPr lang="en-CA"/>
          </a:p>
        </p:txBody>
      </p:sp>
      <p:sp>
        <p:nvSpPr>
          <p:cNvPr id="17" name="TextBox 16">
            <a:extLst>
              <a:ext uri="{FF2B5EF4-FFF2-40B4-BE49-F238E27FC236}">
                <a16:creationId xmlns:a16="http://schemas.microsoft.com/office/drawing/2014/main" id="{66DFEC9A-D43D-078A-4A97-A3FC5199F139}"/>
              </a:ext>
            </a:extLst>
          </p:cNvPr>
          <p:cNvSpPr txBox="1"/>
          <p:nvPr/>
        </p:nvSpPr>
        <p:spPr>
          <a:xfrm>
            <a:off x="5179597" y="5645211"/>
            <a:ext cx="1476261" cy="369332"/>
          </a:xfrm>
          <a:prstGeom prst="rect">
            <a:avLst/>
          </a:prstGeom>
          <a:noFill/>
        </p:spPr>
        <p:txBody>
          <a:bodyPr wrap="square" rtlCol="0">
            <a:spAutoFit/>
          </a:bodyPr>
          <a:lstStyle/>
          <a:p>
            <a:r>
              <a:rPr lang="en-US"/>
              <a:t>TOSS</a:t>
            </a:r>
            <a:endParaRPr lang="en-CA"/>
          </a:p>
        </p:txBody>
      </p:sp>
      <p:sp>
        <p:nvSpPr>
          <p:cNvPr id="18" name="TextBox 17">
            <a:extLst>
              <a:ext uri="{FF2B5EF4-FFF2-40B4-BE49-F238E27FC236}">
                <a16:creationId xmlns:a16="http://schemas.microsoft.com/office/drawing/2014/main" id="{97A51163-B90E-D31F-7C77-7C653D05F838}"/>
              </a:ext>
            </a:extLst>
          </p:cNvPr>
          <p:cNvSpPr txBox="1"/>
          <p:nvPr/>
        </p:nvSpPr>
        <p:spPr>
          <a:xfrm>
            <a:off x="9167368" y="5664368"/>
            <a:ext cx="1476261" cy="369332"/>
          </a:xfrm>
          <a:prstGeom prst="rect">
            <a:avLst/>
          </a:prstGeom>
          <a:noFill/>
        </p:spPr>
        <p:txBody>
          <a:bodyPr wrap="square" rtlCol="0">
            <a:spAutoFit/>
          </a:bodyPr>
          <a:lstStyle/>
          <a:p>
            <a:r>
              <a:rPr lang="en-US"/>
              <a:t>WASH</a:t>
            </a:r>
            <a:endParaRPr lang="en-CA"/>
          </a:p>
        </p:txBody>
      </p:sp>
    </p:spTree>
    <p:extLst>
      <p:ext uri="{BB962C8B-B14F-4D97-AF65-F5344CB8AC3E}">
        <p14:creationId xmlns:p14="http://schemas.microsoft.com/office/powerpoint/2010/main" val="40771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Gowns</a:t>
            </a:r>
          </a:p>
        </p:txBody>
      </p:sp>
      <p:graphicFrame>
        <p:nvGraphicFramePr>
          <p:cNvPr id="10" name="Content Placeholder 9">
            <a:extLst>
              <a:ext uri="{FF2B5EF4-FFF2-40B4-BE49-F238E27FC236}">
                <a16:creationId xmlns:a16="http://schemas.microsoft.com/office/drawing/2014/main" id="{3847B458-6F48-9483-30AD-D85E89DD1776}"/>
              </a:ext>
            </a:extLst>
          </p:cNvPr>
          <p:cNvGraphicFramePr>
            <a:graphicFrameLocks noGrp="1"/>
          </p:cNvGraphicFramePr>
          <p:nvPr>
            <p:ph idx="1"/>
            <p:extLst>
              <p:ext uri="{D42A27DB-BD31-4B8C-83A1-F6EECF244321}">
                <p14:modId xmlns:p14="http://schemas.microsoft.com/office/powerpoint/2010/main" val="2432898313"/>
              </p:ext>
            </p:extLst>
          </p:nvPr>
        </p:nvGraphicFramePr>
        <p:xfrm>
          <a:off x="6345715" y="1839817"/>
          <a:ext cx="5684704" cy="41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D0B63D61-FED1-82D2-9CA8-BDB4A9EFF017}"/>
              </a:ext>
            </a:extLst>
          </p:cNvPr>
          <p:cNvGraphicFramePr/>
          <p:nvPr>
            <p:extLst>
              <p:ext uri="{D42A27DB-BD31-4B8C-83A1-F6EECF244321}">
                <p14:modId xmlns:p14="http://schemas.microsoft.com/office/powerpoint/2010/main" val="708723112"/>
              </p:ext>
            </p:extLst>
          </p:nvPr>
        </p:nvGraphicFramePr>
        <p:xfrm>
          <a:off x="-711200" y="2339147"/>
          <a:ext cx="7431489" cy="27093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78581" y="365125"/>
            <a:ext cx="11555790" cy="758720"/>
          </a:xfrm>
        </p:spPr>
        <p:txBody>
          <a:bodyPr>
            <a:normAutofit fontScale="90000"/>
          </a:bodyPr>
          <a:lstStyle/>
          <a:p>
            <a:r>
              <a:rPr lang="en-US">
                <a:latin typeface="Verdana"/>
                <a:ea typeface="Verdana"/>
              </a:rPr>
              <a:t>Face Protection (Masks and Eye Protection)</a:t>
            </a:r>
          </a:p>
        </p:txBody>
      </p:sp>
      <p:graphicFrame>
        <p:nvGraphicFramePr>
          <p:cNvPr id="10" name="Content Placeholder 9">
            <a:extLst>
              <a:ext uri="{FF2B5EF4-FFF2-40B4-BE49-F238E27FC236}">
                <a16:creationId xmlns:a16="http://schemas.microsoft.com/office/drawing/2014/main" id="{3847B458-6F48-9483-30AD-D85E89DD1776}"/>
              </a:ext>
            </a:extLst>
          </p:cNvPr>
          <p:cNvGraphicFramePr>
            <a:graphicFrameLocks noGrp="1"/>
          </p:cNvGraphicFramePr>
          <p:nvPr>
            <p:ph idx="1"/>
            <p:extLst>
              <p:ext uri="{D42A27DB-BD31-4B8C-83A1-F6EECF244321}">
                <p14:modId xmlns:p14="http://schemas.microsoft.com/office/powerpoint/2010/main" val="1406405574"/>
              </p:ext>
            </p:extLst>
          </p:nvPr>
        </p:nvGraphicFramePr>
        <p:xfrm>
          <a:off x="6345715" y="1839817"/>
          <a:ext cx="5684704" cy="413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9A6827F0-D040-603D-29A2-2C916F0BC87F}"/>
              </a:ext>
            </a:extLst>
          </p:cNvPr>
          <p:cNvGraphicFramePr/>
          <p:nvPr>
            <p:extLst>
              <p:ext uri="{D42A27DB-BD31-4B8C-83A1-F6EECF244321}">
                <p14:modId xmlns:p14="http://schemas.microsoft.com/office/powerpoint/2010/main" val="3854248457"/>
              </p:ext>
            </p:extLst>
          </p:nvPr>
        </p:nvGraphicFramePr>
        <p:xfrm>
          <a:off x="1108393" y="3481414"/>
          <a:ext cx="4401063" cy="10490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a:extLst>
              <a:ext uri="{FF2B5EF4-FFF2-40B4-BE49-F238E27FC236}">
                <a16:creationId xmlns:a16="http://schemas.microsoft.com/office/drawing/2014/main" id="{6A6260C8-D350-55B3-DCB4-3E75DAEE4CA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901079" y="1834910"/>
            <a:ext cx="1294792" cy="1294792"/>
          </a:xfrm>
          <a:prstGeom prst="rect">
            <a:avLst/>
          </a:prstGeom>
        </p:spPr>
      </p:pic>
      <p:pic>
        <p:nvPicPr>
          <p:cNvPr id="7" name="Picture 6">
            <a:extLst>
              <a:ext uri="{FF2B5EF4-FFF2-40B4-BE49-F238E27FC236}">
                <a16:creationId xmlns:a16="http://schemas.microsoft.com/office/drawing/2014/main" id="{5F60A861-67A5-0BC6-D0CE-10C6CD9B2CE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56444" y="1856072"/>
            <a:ext cx="1294792" cy="1294792"/>
          </a:xfrm>
          <a:prstGeom prst="rect">
            <a:avLst/>
          </a:prstGeom>
        </p:spPr>
      </p:pic>
      <p:pic>
        <p:nvPicPr>
          <p:cNvPr id="9" name="Picture 8">
            <a:extLst>
              <a:ext uri="{FF2B5EF4-FFF2-40B4-BE49-F238E27FC236}">
                <a16:creationId xmlns:a16="http://schemas.microsoft.com/office/drawing/2014/main" id="{BA82FE35-B2A6-C943-7E1A-C67A9A4A722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94626" y="1831298"/>
            <a:ext cx="1519156" cy="1458196"/>
          </a:xfrm>
          <a:prstGeom prst="rect">
            <a:avLst/>
          </a:prstGeom>
        </p:spPr>
      </p:pic>
      <p:sp>
        <p:nvSpPr>
          <p:cNvPr id="11" name="Oval 10">
            <a:extLst>
              <a:ext uri="{FF2B5EF4-FFF2-40B4-BE49-F238E27FC236}">
                <a16:creationId xmlns:a16="http://schemas.microsoft.com/office/drawing/2014/main" id="{AF96B30A-FCB8-1109-DD9B-BF8DC6FE5BDD}"/>
              </a:ext>
            </a:extLst>
          </p:cNvPr>
          <p:cNvSpPr/>
          <p:nvPr/>
        </p:nvSpPr>
        <p:spPr>
          <a:xfrm>
            <a:off x="236306" y="1858757"/>
            <a:ext cx="1391406" cy="1353067"/>
          </a:xfrm>
          <a:prstGeom prst="ellipse">
            <a:avLst/>
          </a:prstGeom>
          <a:blipFill rotWithShape="1">
            <a:blip r:embed="rId16"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graphicFrame>
        <p:nvGraphicFramePr>
          <p:cNvPr id="12" name="Diagram 11">
            <a:extLst>
              <a:ext uri="{FF2B5EF4-FFF2-40B4-BE49-F238E27FC236}">
                <a16:creationId xmlns:a16="http://schemas.microsoft.com/office/drawing/2014/main" id="{6FF73BFC-4C73-957B-2EDA-4038A0287404}"/>
              </a:ext>
            </a:extLst>
          </p:cNvPr>
          <p:cNvGraphicFramePr/>
          <p:nvPr>
            <p:extLst>
              <p:ext uri="{D42A27DB-BD31-4B8C-83A1-F6EECF244321}">
                <p14:modId xmlns:p14="http://schemas.microsoft.com/office/powerpoint/2010/main" val="3369373597"/>
              </p:ext>
            </p:extLst>
          </p:nvPr>
        </p:nvGraphicFramePr>
        <p:xfrm>
          <a:off x="1108393" y="4722340"/>
          <a:ext cx="4401063" cy="124880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847235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4400"/>
              <a:t>Laundry </a:t>
            </a:r>
          </a:p>
        </p:txBody>
      </p:sp>
      <p:pic>
        <p:nvPicPr>
          <p:cNvPr id="1003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289" y="2344628"/>
            <a:ext cx="1694897" cy="264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Content Placeholder 9">
            <a:extLst>
              <a:ext uri="{FF2B5EF4-FFF2-40B4-BE49-F238E27FC236}">
                <a16:creationId xmlns:a16="http://schemas.microsoft.com/office/drawing/2014/main" id="{4B9C7FC6-FF37-D24F-5A77-4304E8B1D4D4}"/>
              </a:ext>
            </a:extLst>
          </p:cNvPr>
          <p:cNvGraphicFramePr>
            <a:graphicFrameLocks/>
          </p:cNvGraphicFramePr>
          <p:nvPr>
            <p:extLst>
              <p:ext uri="{D42A27DB-BD31-4B8C-83A1-F6EECF244321}">
                <p14:modId xmlns:p14="http://schemas.microsoft.com/office/powerpoint/2010/main" val="885792019"/>
              </p:ext>
            </p:extLst>
          </p:nvPr>
        </p:nvGraphicFramePr>
        <p:xfrm>
          <a:off x="727112" y="1850833"/>
          <a:ext cx="5684704" cy="41313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1EBE7179-B637-2F03-2F6A-3FFC80BD18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42047" y="2009813"/>
            <a:ext cx="2500027" cy="3333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14125" y="652685"/>
            <a:ext cx="5463448" cy="1222532"/>
          </a:xfrm>
        </p:spPr>
        <p:txBody>
          <a:bodyPr>
            <a:normAutofit fontScale="90000"/>
          </a:bodyPr>
          <a:lstStyle/>
          <a:p>
            <a:pPr eaLnBrk="1" hangingPunct="1"/>
            <a:br>
              <a:rPr lang="en-US"/>
            </a:br>
            <a:br>
              <a:rPr lang="en-US"/>
            </a:br>
            <a:r>
              <a:rPr lang="en-US"/>
              <a:t>Waste Management</a:t>
            </a:r>
            <a:br>
              <a:rPr lang="en-US"/>
            </a:br>
            <a:endParaRPr lang="en-US"/>
          </a:p>
        </p:txBody>
      </p:sp>
      <p:sp>
        <p:nvSpPr>
          <p:cNvPr id="2" name="Content Placeholder 1">
            <a:extLst>
              <a:ext uri="{FF2B5EF4-FFF2-40B4-BE49-F238E27FC236}">
                <a16:creationId xmlns:a16="http://schemas.microsoft.com/office/drawing/2014/main" id="{12F34E14-9D93-B6C3-F390-24DBDCA180B1}"/>
              </a:ext>
            </a:extLst>
          </p:cNvPr>
          <p:cNvSpPr>
            <a:spLocks noGrp="1"/>
          </p:cNvSpPr>
          <p:nvPr>
            <p:ph idx="1"/>
          </p:nvPr>
        </p:nvSpPr>
        <p:spPr>
          <a:xfrm>
            <a:off x="264023" y="5477891"/>
            <a:ext cx="6284090" cy="509702"/>
          </a:xfrm>
        </p:spPr>
        <p:txBody>
          <a:bodyPr>
            <a:normAutofit/>
          </a:bodyPr>
          <a:lstStyle/>
          <a:p>
            <a:r>
              <a:rPr lang="en-CA" sz="2000" dirty="0">
                <a:hlinkClick r:id="rId3"/>
              </a:rPr>
              <a:t>IPAC Recommendations for Waste Management</a:t>
            </a:r>
            <a:endParaRPr lang="en-CA" sz="2000" dirty="0"/>
          </a:p>
        </p:txBody>
      </p:sp>
      <p:sp>
        <p:nvSpPr>
          <p:cNvPr id="3" name="Down Arrow 2"/>
          <p:cNvSpPr/>
          <p:nvPr/>
        </p:nvSpPr>
        <p:spPr bwMode="auto">
          <a:xfrm>
            <a:off x="9448800" y="1600200"/>
            <a:ext cx="484632" cy="978408"/>
          </a:xfrm>
          <a:prstGeom prst="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chemeClr val="folHlink"/>
              </a:buClr>
              <a:buSzPct val="70000"/>
              <a:buFont typeface="Wingdings" pitchFamily="2" charset="2"/>
              <a:buChar char="n"/>
            </a:pPr>
            <a:endParaRPr lang="en-US" sz="2800">
              <a:latin typeface="Verdana" pitchFamily="34" charset="0"/>
            </a:endParaRPr>
          </a:p>
        </p:txBody>
      </p:sp>
      <p:sp>
        <p:nvSpPr>
          <p:cNvPr id="6" name="Rectangle 5"/>
          <p:cNvSpPr/>
          <p:nvPr/>
        </p:nvSpPr>
        <p:spPr bwMode="auto">
          <a:xfrm>
            <a:off x="2359152" y="1600200"/>
            <a:ext cx="8229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chemeClr val="folHlink"/>
              </a:buClr>
              <a:buSzPct val="70000"/>
              <a:buFont typeface="Wingdings" pitchFamily="2" charset="2"/>
              <a:buChar char="n"/>
            </a:pPr>
            <a:endParaRPr lang="en-US" sz="2800">
              <a:latin typeface="Verdana" pitchFamily="34" charset="0"/>
            </a:endParaRPr>
          </a:p>
        </p:txBody>
      </p:sp>
      <p:pic>
        <p:nvPicPr>
          <p:cNvPr id="5" name="Picture 4">
            <a:extLst>
              <a:ext uri="{FF2B5EF4-FFF2-40B4-BE49-F238E27FC236}">
                <a16:creationId xmlns:a16="http://schemas.microsoft.com/office/drawing/2014/main" id="{79F0E746-56C9-E1CF-FF4F-AC36C82294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3814" y="264350"/>
            <a:ext cx="4434163" cy="5723243"/>
          </a:xfrm>
          <a:prstGeom prst="rect">
            <a:avLst/>
          </a:prstGeom>
        </p:spPr>
      </p:pic>
      <p:pic>
        <p:nvPicPr>
          <p:cNvPr id="4" name="Picture 3">
            <a:extLst>
              <a:ext uri="{FF2B5EF4-FFF2-40B4-BE49-F238E27FC236}">
                <a16:creationId xmlns:a16="http://schemas.microsoft.com/office/drawing/2014/main" id="{97E8D36B-C6DD-45C6-20B8-61229DAC2A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537" y="2692397"/>
            <a:ext cx="2052580" cy="1539435"/>
          </a:xfrm>
          <a:prstGeom prst="rect">
            <a:avLst/>
          </a:prstGeom>
        </p:spPr>
      </p:pic>
      <p:pic>
        <p:nvPicPr>
          <p:cNvPr id="7" name="Picture 6">
            <a:extLst>
              <a:ext uri="{FF2B5EF4-FFF2-40B4-BE49-F238E27FC236}">
                <a16:creationId xmlns:a16="http://schemas.microsoft.com/office/drawing/2014/main" id="{18D3BA2E-252F-FD4F-69E3-AB629C32E3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45371" y="2708941"/>
            <a:ext cx="2301258" cy="1522891"/>
          </a:xfrm>
          <a:prstGeom prst="rect">
            <a:avLst/>
          </a:prstGeom>
        </p:spPr>
      </p:pic>
      <p:pic>
        <p:nvPicPr>
          <p:cNvPr id="8" name="Picture 7">
            <a:extLst>
              <a:ext uri="{FF2B5EF4-FFF2-40B4-BE49-F238E27FC236}">
                <a16:creationId xmlns:a16="http://schemas.microsoft.com/office/drawing/2014/main" id="{C7364FEC-6E3B-C4B3-D320-616D8F5ED4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71133" y="1963757"/>
            <a:ext cx="2176422" cy="3294043"/>
          </a:xfrm>
          <a:prstGeom prst="rect">
            <a:avLst/>
          </a:prstGeom>
        </p:spPr>
      </p:pic>
    </p:spTree>
    <p:extLst>
      <p:ext uri="{BB962C8B-B14F-4D97-AF65-F5344CB8AC3E}">
        <p14:creationId xmlns:p14="http://schemas.microsoft.com/office/powerpoint/2010/main" val="2581391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8200" y="365125"/>
            <a:ext cx="10515600" cy="1049005"/>
          </a:xfrm>
        </p:spPr>
        <p:txBody>
          <a:bodyPr anchor="b">
            <a:normAutofit/>
          </a:bodyPr>
          <a:lstStyle/>
          <a:p>
            <a:r>
              <a:rPr lang="en-US"/>
              <a:t>Blood and Bodily Fluid Spills</a:t>
            </a:r>
          </a:p>
        </p:txBody>
      </p:sp>
      <p:graphicFrame>
        <p:nvGraphicFramePr>
          <p:cNvPr id="82949" name="Rectangle 3">
            <a:extLst>
              <a:ext uri="{FF2B5EF4-FFF2-40B4-BE49-F238E27FC236}">
                <a16:creationId xmlns:a16="http://schemas.microsoft.com/office/drawing/2014/main" id="{262AAAF8-FD9A-2D55-A62B-A1DA1354515F}"/>
              </a:ext>
            </a:extLst>
          </p:cNvPr>
          <p:cNvGraphicFramePr>
            <a:graphicFrameLocks noGrp="1"/>
          </p:cNvGraphicFramePr>
          <p:nvPr>
            <p:ph idx="1"/>
            <p:extLst>
              <p:ext uri="{D42A27DB-BD31-4B8C-83A1-F6EECF244321}">
                <p14:modId xmlns:p14="http://schemas.microsoft.com/office/powerpoint/2010/main" val="1458417157"/>
              </p:ext>
            </p:extLst>
          </p:nvPr>
        </p:nvGraphicFramePr>
        <p:xfrm>
          <a:off x="246579" y="1795750"/>
          <a:ext cx="11783839" cy="3091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095C659-5764-7E20-541E-741943008020}"/>
              </a:ext>
            </a:extLst>
          </p:cNvPr>
          <p:cNvGraphicFramePr/>
          <p:nvPr>
            <p:extLst>
              <p:ext uri="{D42A27DB-BD31-4B8C-83A1-F6EECF244321}">
                <p14:modId xmlns:p14="http://schemas.microsoft.com/office/powerpoint/2010/main" val="4164321078"/>
              </p:ext>
            </p:extLst>
          </p:nvPr>
        </p:nvGraphicFramePr>
        <p:xfrm>
          <a:off x="2564114" y="4878573"/>
          <a:ext cx="6891662" cy="1083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098AB3AC-B4F1-6E01-3066-E423F804C41F}"/>
              </a:ext>
            </a:extLst>
          </p:cNvPr>
          <p:cNvSpPr txBox="1"/>
          <p:nvPr/>
        </p:nvSpPr>
        <p:spPr>
          <a:xfrm>
            <a:off x="9460738" y="5420385"/>
            <a:ext cx="2731262" cy="492443"/>
          </a:xfrm>
          <a:prstGeom prst="rect">
            <a:avLst/>
          </a:prstGeom>
          <a:noFill/>
        </p:spPr>
        <p:txBody>
          <a:bodyPr wrap="square">
            <a:spAutoFit/>
          </a:bodyPr>
          <a:lstStyle/>
          <a:p>
            <a:pPr lvl="0"/>
            <a:r>
              <a:rPr lang="en-CA" sz="1300">
                <a:hlinkClick r:id="rId13"/>
              </a:rPr>
              <a:t>Implementing a Hazardous Substance Spill Response Plan</a:t>
            </a:r>
            <a:endParaRPr lang="en-US" sz="1300"/>
          </a:p>
        </p:txBody>
      </p:sp>
      <p:sp>
        <p:nvSpPr>
          <p:cNvPr id="3" name="TextBox 2">
            <a:extLst>
              <a:ext uri="{FF2B5EF4-FFF2-40B4-BE49-F238E27FC236}">
                <a16:creationId xmlns:a16="http://schemas.microsoft.com/office/drawing/2014/main" id="{B47AE201-5EEA-4AD1-BE84-07D3BE872BB6}"/>
              </a:ext>
            </a:extLst>
          </p:cNvPr>
          <p:cNvSpPr txBox="1"/>
          <p:nvPr/>
        </p:nvSpPr>
        <p:spPr>
          <a:xfrm>
            <a:off x="246579" y="5592865"/>
            <a:ext cx="1875503" cy="369332"/>
          </a:xfrm>
          <a:prstGeom prst="rect">
            <a:avLst/>
          </a:prstGeom>
          <a:noFill/>
        </p:spPr>
        <p:txBody>
          <a:bodyPr wrap="square">
            <a:spAutoFit/>
          </a:bodyPr>
          <a:lstStyle/>
          <a:p>
            <a:r>
              <a:rPr lang="en-CA">
                <a:hlinkClick r:id="rId14"/>
              </a:rPr>
              <a:t>WorkSafeBC</a:t>
            </a: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8E55-B823-0EAF-35DD-31ED4AB6773C}"/>
              </a:ext>
            </a:extLst>
          </p:cNvPr>
          <p:cNvSpPr>
            <a:spLocks noGrp="1"/>
          </p:cNvSpPr>
          <p:nvPr>
            <p:ph type="title"/>
          </p:nvPr>
        </p:nvSpPr>
        <p:spPr/>
        <p:txBody>
          <a:bodyPr/>
          <a:lstStyle/>
          <a:p>
            <a:r>
              <a:rPr lang="en-US"/>
              <a:t>EVS &amp; Routine Cleaning</a:t>
            </a:r>
            <a:endParaRPr lang="en-CA"/>
          </a:p>
        </p:txBody>
      </p:sp>
      <p:graphicFrame>
        <p:nvGraphicFramePr>
          <p:cNvPr id="5" name="Content Placeholder 4">
            <a:extLst>
              <a:ext uri="{FF2B5EF4-FFF2-40B4-BE49-F238E27FC236}">
                <a16:creationId xmlns:a16="http://schemas.microsoft.com/office/drawing/2014/main" id="{8BD5763B-DC13-7902-CF94-50AA7A14FE49}"/>
              </a:ext>
            </a:extLst>
          </p:cNvPr>
          <p:cNvGraphicFramePr>
            <a:graphicFrameLocks noGrp="1"/>
          </p:cNvGraphicFramePr>
          <p:nvPr>
            <p:ph idx="1"/>
            <p:extLst>
              <p:ext uri="{D42A27DB-BD31-4B8C-83A1-F6EECF244321}">
                <p14:modId xmlns:p14="http://schemas.microsoft.com/office/powerpoint/2010/main" val="3570712783"/>
              </p:ext>
            </p:extLst>
          </p:nvPr>
        </p:nvGraphicFramePr>
        <p:xfrm>
          <a:off x="838200" y="1828800"/>
          <a:ext cx="6289714" cy="407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74C3507B-BEDC-278B-2FD2-615367D83F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35299" y="2043460"/>
            <a:ext cx="3218501" cy="3652262"/>
          </a:xfrm>
          <a:prstGeom prst="rect">
            <a:avLst/>
          </a:prstGeom>
          <a:effectLst>
            <a:softEdge rad="76200"/>
          </a:effectLst>
        </p:spPr>
      </p:pic>
    </p:spTree>
    <p:extLst>
      <p:ext uri="{BB962C8B-B14F-4D97-AF65-F5344CB8AC3E}">
        <p14:creationId xmlns:p14="http://schemas.microsoft.com/office/powerpoint/2010/main" val="74417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EAE0-A7C9-6129-B96B-DF09457D7EE3}"/>
              </a:ext>
            </a:extLst>
          </p:cNvPr>
          <p:cNvSpPr>
            <a:spLocks noGrp="1"/>
          </p:cNvSpPr>
          <p:nvPr>
            <p:ph type="title"/>
          </p:nvPr>
        </p:nvSpPr>
        <p:spPr>
          <a:xfrm>
            <a:off x="543277" y="311818"/>
            <a:ext cx="10515600" cy="1049005"/>
          </a:xfrm>
        </p:spPr>
        <p:txBody>
          <a:bodyPr/>
          <a:lstStyle/>
          <a:p>
            <a:r>
              <a:rPr lang="en-CA"/>
              <a:t>What are High Touch Surfaces?</a:t>
            </a:r>
          </a:p>
        </p:txBody>
      </p:sp>
      <p:graphicFrame>
        <p:nvGraphicFramePr>
          <p:cNvPr id="19" name="Content Placeholder 18">
            <a:extLst>
              <a:ext uri="{FF2B5EF4-FFF2-40B4-BE49-F238E27FC236}">
                <a16:creationId xmlns:a16="http://schemas.microsoft.com/office/drawing/2014/main" id="{9A71E77F-9E64-8027-DF93-631418892CC6}"/>
              </a:ext>
            </a:extLst>
          </p:cNvPr>
          <p:cNvGraphicFramePr>
            <a:graphicFrameLocks noGrp="1"/>
          </p:cNvGraphicFramePr>
          <p:nvPr>
            <p:ph idx="1"/>
            <p:extLst>
              <p:ext uri="{D42A27DB-BD31-4B8C-83A1-F6EECF244321}">
                <p14:modId xmlns:p14="http://schemas.microsoft.com/office/powerpoint/2010/main" val="3793559028"/>
              </p:ext>
            </p:extLst>
          </p:nvPr>
        </p:nvGraphicFramePr>
        <p:xfrm>
          <a:off x="543277" y="1865436"/>
          <a:ext cx="3866222" cy="4155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0A26FA5-B2FC-C38C-F54B-52BE1628FE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56942" y="2914442"/>
            <a:ext cx="927666" cy="1349332"/>
          </a:xfrm>
          <a:prstGeom prst="rect">
            <a:avLst/>
          </a:prstGeom>
        </p:spPr>
      </p:pic>
      <p:pic>
        <p:nvPicPr>
          <p:cNvPr id="9" name="Picture 8">
            <a:extLst>
              <a:ext uri="{FF2B5EF4-FFF2-40B4-BE49-F238E27FC236}">
                <a16:creationId xmlns:a16="http://schemas.microsoft.com/office/drawing/2014/main" id="{B5640A2E-9BA1-332C-F90F-FD1AFEB788A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26504" y="3943558"/>
            <a:ext cx="2680171" cy="1950389"/>
          </a:xfrm>
          <a:prstGeom prst="rect">
            <a:avLst/>
          </a:prstGeom>
        </p:spPr>
      </p:pic>
      <p:graphicFrame>
        <p:nvGraphicFramePr>
          <p:cNvPr id="3" name="Diagram 2">
            <a:extLst>
              <a:ext uri="{FF2B5EF4-FFF2-40B4-BE49-F238E27FC236}">
                <a16:creationId xmlns:a16="http://schemas.microsoft.com/office/drawing/2014/main" id="{2BCBABDD-CBDE-3AFF-FE72-959A76EB1F82}"/>
              </a:ext>
            </a:extLst>
          </p:cNvPr>
          <p:cNvGraphicFramePr/>
          <p:nvPr>
            <p:extLst>
              <p:ext uri="{D42A27DB-BD31-4B8C-83A1-F6EECF244321}">
                <p14:modId xmlns:p14="http://schemas.microsoft.com/office/powerpoint/2010/main" val="1174530649"/>
              </p:ext>
            </p:extLst>
          </p:nvPr>
        </p:nvGraphicFramePr>
        <p:xfrm>
          <a:off x="4795094" y="1865437"/>
          <a:ext cx="7194848" cy="104900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5" name="Picture 4">
            <a:extLst>
              <a:ext uri="{FF2B5EF4-FFF2-40B4-BE49-F238E27FC236}">
                <a16:creationId xmlns:a16="http://schemas.microsoft.com/office/drawing/2014/main" id="{B33EF4B8-0F71-1B32-94DF-3DD93A5AF5A1}"/>
              </a:ext>
            </a:extLst>
          </p:cNvPr>
          <p:cNvPicPr>
            <a:picLocks noChangeAspect="1"/>
          </p:cNvPicPr>
          <p:nvPr/>
        </p:nvPicPr>
        <p:blipFill>
          <a:blip r:embed="rId15"/>
          <a:stretch>
            <a:fillRect/>
          </a:stretch>
        </p:blipFill>
        <p:spPr>
          <a:xfrm>
            <a:off x="8235170" y="4302301"/>
            <a:ext cx="1638529" cy="1590897"/>
          </a:xfrm>
          <a:prstGeom prst="rect">
            <a:avLst/>
          </a:prstGeom>
        </p:spPr>
      </p:pic>
      <p:pic>
        <p:nvPicPr>
          <p:cNvPr id="8" name="Picture 7">
            <a:extLst>
              <a:ext uri="{FF2B5EF4-FFF2-40B4-BE49-F238E27FC236}">
                <a16:creationId xmlns:a16="http://schemas.microsoft.com/office/drawing/2014/main" id="{AA69DDE3-A41E-9139-760D-FA866CBB4E97}"/>
              </a:ext>
            </a:extLst>
          </p:cNvPr>
          <p:cNvPicPr>
            <a:picLocks noChangeAspect="1"/>
          </p:cNvPicPr>
          <p:nvPr/>
        </p:nvPicPr>
        <p:blipFill>
          <a:blip r:embed="rId16"/>
          <a:stretch>
            <a:fillRect/>
          </a:stretch>
        </p:blipFill>
        <p:spPr>
          <a:xfrm>
            <a:off x="7078331" y="2914442"/>
            <a:ext cx="1562318" cy="1133633"/>
          </a:xfrm>
          <a:prstGeom prst="rect">
            <a:avLst/>
          </a:prstGeom>
        </p:spPr>
      </p:pic>
      <p:pic>
        <p:nvPicPr>
          <p:cNvPr id="12" name="Picture 11">
            <a:extLst>
              <a:ext uri="{FF2B5EF4-FFF2-40B4-BE49-F238E27FC236}">
                <a16:creationId xmlns:a16="http://schemas.microsoft.com/office/drawing/2014/main" id="{5912F14F-6EA7-19A1-07EE-FD676BD1F07C}"/>
              </a:ext>
            </a:extLst>
          </p:cNvPr>
          <p:cNvPicPr>
            <a:picLocks noChangeAspect="1"/>
          </p:cNvPicPr>
          <p:nvPr/>
        </p:nvPicPr>
        <p:blipFill>
          <a:blip r:embed="rId17"/>
          <a:stretch>
            <a:fillRect/>
          </a:stretch>
        </p:blipFill>
        <p:spPr>
          <a:xfrm>
            <a:off x="10601613" y="3278220"/>
            <a:ext cx="1047109" cy="2083310"/>
          </a:xfrm>
          <a:prstGeom prst="rect">
            <a:avLst/>
          </a:prstGeom>
        </p:spPr>
      </p:pic>
    </p:spTree>
    <p:extLst>
      <p:ext uri="{BB962C8B-B14F-4D97-AF65-F5344CB8AC3E}">
        <p14:creationId xmlns:p14="http://schemas.microsoft.com/office/powerpoint/2010/main" val="2913183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380C5-F87B-1795-4C23-188BDF7DE28B}"/>
              </a:ext>
            </a:extLst>
          </p:cNvPr>
          <p:cNvSpPr>
            <a:spLocks noGrp="1"/>
          </p:cNvSpPr>
          <p:nvPr>
            <p:ph type="title"/>
          </p:nvPr>
        </p:nvSpPr>
        <p:spPr/>
        <p:txBody>
          <a:bodyPr/>
          <a:lstStyle/>
          <a:p>
            <a:r>
              <a:rPr lang="en-CA"/>
              <a:t>Step 1 CLEAN</a:t>
            </a:r>
          </a:p>
        </p:txBody>
      </p:sp>
      <p:graphicFrame>
        <p:nvGraphicFramePr>
          <p:cNvPr id="3" name="Content Placeholder 2">
            <a:extLst>
              <a:ext uri="{FF2B5EF4-FFF2-40B4-BE49-F238E27FC236}">
                <a16:creationId xmlns:a16="http://schemas.microsoft.com/office/drawing/2014/main" id="{E390BCBA-5F16-43B9-BDA8-6C83312264BD}"/>
              </a:ext>
            </a:extLst>
          </p:cNvPr>
          <p:cNvGraphicFramePr>
            <a:graphicFrameLocks noGrp="1"/>
          </p:cNvGraphicFramePr>
          <p:nvPr>
            <p:ph idx="1"/>
            <p:extLst>
              <p:ext uri="{D42A27DB-BD31-4B8C-83A1-F6EECF244321}">
                <p14:modId xmlns:p14="http://schemas.microsoft.com/office/powerpoint/2010/main" val="444127026"/>
              </p:ext>
            </p:extLst>
          </p:nvPr>
        </p:nvGraphicFramePr>
        <p:xfrm>
          <a:off x="3645093" y="1802272"/>
          <a:ext cx="7349222" cy="4103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55636B44-958E-BD9C-A268-83D6B66BEF62}"/>
              </a:ext>
            </a:extLst>
          </p:cNvPr>
          <p:cNvPicPr>
            <a:picLocks noChangeAspect="1"/>
          </p:cNvPicPr>
          <p:nvPr/>
        </p:nvPicPr>
        <p:blipFill>
          <a:blip r:embed="rId9"/>
          <a:stretch>
            <a:fillRect/>
          </a:stretch>
        </p:blipFill>
        <p:spPr>
          <a:xfrm>
            <a:off x="631381" y="2323546"/>
            <a:ext cx="3002661" cy="3238982"/>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38D82-37A3-85BA-423B-2A53C3EDC734}"/>
              </a:ext>
            </a:extLst>
          </p:cNvPr>
          <p:cNvSpPr>
            <a:spLocks noGrp="1"/>
          </p:cNvSpPr>
          <p:nvPr>
            <p:ph type="title"/>
          </p:nvPr>
        </p:nvSpPr>
        <p:spPr>
          <a:xfrm>
            <a:off x="838200" y="365125"/>
            <a:ext cx="10515600" cy="1049005"/>
          </a:xfrm>
        </p:spPr>
        <p:txBody>
          <a:bodyPr anchor="b">
            <a:normAutofit/>
          </a:bodyPr>
          <a:lstStyle/>
          <a:p>
            <a:r>
              <a:rPr lang="en-CA"/>
              <a:t>Topics to Cover </a:t>
            </a:r>
          </a:p>
        </p:txBody>
      </p:sp>
      <p:graphicFrame>
        <p:nvGraphicFramePr>
          <p:cNvPr id="6" name="Content Placeholder 3">
            <a:extLst>
              <a:ext uri="{FF2B5EF4-FFF2-40B4-BE49-F238E27FC236}">
                <a16:creationId xmlns:a16="http://schemas.microsoft.com/office/drawing/2014/main" id="{B658BE66-3F73-E958-D6A5-BC8CEEF2148A}"/>
              </a:ext>
            </a:extLst>
          </p:cNvPr>
          <p:cNvGraphicFramePr>
            <a:graphicFrameLocks noGrp="1"/>
          </p:cNvGraphicFramePr>
          <p:nvPr>
            <p:ph idx="1"/>
            <p:extLst>
              <p:ext uri="{D42A27DB-BD31-4B8C-83A1-F6EECF244321}">
                <p14:modId xmlns:p14="http://schemas.microsoft.com/office/powerpoint/2010/main" val="3050607726"/>
              </p:ext>
            </p:extLst>
          </p:nvPr>
        </p:nvGraphicFramePr>
        <p:xfrm>
          <a:off x="838200" y="2076967"/>
          <a:ext cx="10515600" cy="352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B2CC08C-4C44-54D3-CE4F-9C0F364D37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98751" y="8258"/>
            <a:ext cx="5284342" cy="1762737"/>
          </a:xfrm>
          <a:prstGeom prst="rect">
            <a:avLst/>
          </a:prstGeom>
          <a:ln>
            <a:noFill/>
          </a:ln>
          <a:effectLst>
            <a:softEdge rad="112500"/>
          </a:effectLst>
        </p:spPr>
      </p:pic>
    </p:spTree>
    <p:extLst>
      <p:ext uri="{BB962C8B-B14F-4D97-AF65-F5344CB8AC3E}">
        <p14:creationId xmlns:p14="http://schemas.microsoft.com/office/powerpoint/2010/main" val="2823058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5C658A-E9B5-D58C-06F8-7ACDB3B9E1D0}"/>
              </a:ext>
            </a:extLst>
          </p:cNvPr>
          <p:cNvSpPr>
            <a:spLocks noGrp="1"/>
          </p:cNvSpPr>
          <p:nvPr>
            <p:ph type="title"/>
          </p:nvPr>
        </p:nvSpPr>
        <p:spPr>
          <a:xfrm>
            <a:off x="838200" y="389899"/>
            <a:ext cx="10515600" cy="1049005"/>
          </a:xfrm>
        </p:spPr>
        <p:txBody>
          <a:bodyPr/>
          <a:lstStyle/>
          <a:p>
            <a:r>
              <a:rPr lang="en-CA"/>
              <a:t>Step 2 DISINFECT </a:t>
            </a:r>
          </a:p>
        </p:txBody>
      </p:sp>
      <p:graphicFrame>
        <p:nvGraphicFramePr>
          <p:cNvPr id="2" name="Content Placeholder 1">
            <a:extLst>
              <a:ext uri="{FF2B5EF4-FFF2-40B4-BE49-F238E27FC236}">
                <a16:creationId xmlns:a16="http://schemas.microsoft.com/office/drawing/2014/main" id="{FEAB75D3-DBE6-86F4-E08E-54FA9EA5E206}"/>
              </a:ext>
            </a:extLst>
          </p:cNvPr>
          <p:cNvGraphicFramePr>
            <a:graphicFrameLocks noGrp="1"/>
          </p:cNvGraphicFramePr>
          <p:nvPr>
            <p:ph idx="1"/>
            <p:extLst>
              <p:ext uri="{D42A27DB-BD31-4B8C-83A1-F6EECF244321}">
                <p14:modId xmlns:p14="http://schemas.microsoft.com/office/powerpoint/2010/main" val="4053369445"/>
              </p:ext>
            </p:extLst>
          </p:nvPr>
        </p:nvGraphicFramePr>
        <p:xfrm>
          <a:off x="684089" y="1859622"/>
          <a:ext cx="6661934" cy="4140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B9EB841-8A43-4A06-CED8-83F8A39DCB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09445" y="2430719"/>
            <a:ext cx="4490771" cy="299829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4000"/>
              <a:t>Reusable Patient Equipment</a:t>
            </a:r>
          </a:p>
        </p:txBody>
      </p:sp>
      <p:graphicFrame>
        <p:nvGraphicFramePr>
          <p:cNvPr id="5" name="Content Placeholder 4">
            <a:extLst>
              <a:ext uri="{FF2B5EF4-FFF2-40B4-BE49-F238E27FC236}">
                <a16:creationId xmlns:a16="http://schemas.microsoft.com/office/drawing/2014/main" id="{09FB4D63-3013-2123-EE54-438B68789247}"/>
              </a:ext>
            </a:extLst>
          </p:cNvPr>
          <p:cNvGraphicFramePr>
            <a:graphicFrameLocks noGrp="1"/>
          </p:cNvGraphicFramePr>
          <p:nvPr>
            <p:ph idx="1"/>
            <p:extLst>
              <p:ext uri="{D42A27DB-BD31-4B8C-83A1-F6EECF244321}">
                <p14:modId xmlns:p14="http://schemas.microsoft.com/office/powerpoint/2010/main" val="2470692188"/>
              </p:ext>
            </p:extLst>
          </p:nvPr>
        </p:nvGraphicFramePr>
        <p:xfrm>
          <a:off x="838200" y="1665804"/>
          <a:ext cx="10515600" cy="352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bwMode="auto">
          <a:xfrm>
            <a:off x="6808877" y="2820987"/>
            <a:ext cx="1295400" cy="0"/>
          </a:xfrm>
          <a:prstGeom prst="line">
            <a:avLst/>
          </a:prstGeom>
          <a:noFill/>
          <a:ln w="50800" cap="flat" cmpd="sng" algn="ctr">
            <a:solidFill>
              <a:srgbClr val="00B050"/>
            </a:solidFill>
            <a:prstDash val="solid"/>
            <a:round/>
            <a:headEnd type="none" w="med" len="med"/>
            <a:tailEnd type="none" w="med" len="med"/>
          </a:ln>
          <a:effectLst/>
        </p:spPr>
      </p:cxnSp>
      <p:sp>
        <p:nvSpPr>
          <p:cNvPr id="8" name="Explosion 1 7"/>
          <p:cNvSpPr/>
          <p:nvPr/>
        </p:nvSpPr>
        <p:spPr bwMode="auto">
          <a:xfrm>
            <a:off x="1999523" y="2715450"/>
            <a:ext cx="228600" cy="211074"/>
          </a:xfrm>
          <a:prstGeom prst="irregularSeal1">
            <a:avLst/>
          </a:pr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chemeClr val="folHlink"/>
              </a:buClr>
              <a:buSzPct val="70000"/>
              <a:buFont typeface="Wingdings" pitchFamily="2" charset="2"/>
              <a:buChar char="n"/>
            </a:pPr>
            <a:endParaRPr lang="en-US" sz="2800">
              <a:latin typeface="Verdana" pitchFamily="34" charset="0"/>
            </a:endParaRPr>
          </a:p>
        </p:txBody>
      </p:sp>
      <p:sp>
        <p:nvSpPr>
          <p:cNvPr id="9" name="Right Arrow 8"/>
          <p:cNvSpPr/>
          <p:nvPr/>
        </p:nvSpPr>
        <p:spPr bwMode="auto">
          <a:xfrm>
            <a:off x="6172200" y="5791200"/>
            <a:ext cx="978408" cy="484632"/>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chemeClr val="folHlink"/>
              </a:buClr>
              <a:buSzPct val="70000"/>
              <a:buFont typeface="Wingdings" pitchFamily="2" charset="2"/>
              <a:buChar char="n"/>
            </a:pPr>
            <a:endParaRPr lang="en-US" sz="2800">
              <a:latin typeface="Verdana" pitchFamily="34" charset="0"/>
            </a:endParaRPr>
          </a:p>
        </p:txBody>
      </p:sp>
      <p:sp>
        <p:nvSpPr>
          <p:cNvPr id="10" name="Right Arrow 9"/>
          <p:cNvSpPr/>
          <p:nvPr/>
        </p:nvSpPr>
        <p:spPr bwMode="auto">
          <a:xfrm>
            <a:off x="4305701" y="4929588"/>
            <a:ext cx="3657600" cy="484632"/>
          </a:xfrm>
          <a:prstGeom prst="rightArrow">
            <a:avLst/>
          </a:prstGeom>
          <a:gradFill flip="none" rotWithShape="1">
            <a:gsLst>
              <a:gs pos="61000">
                <a:srgbClr val="996633"/>
              </a:gs>
              <a:gs pos="28000">
                <a:srgbClr val="9CB86E"/>
              </a:gs>
              <a:gs pos="21000">
                <a:srgbClr val="156B13"/>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chemeClr val="folHlink"/>
              </a:buClr>
              <a:buSzPct val="70000"/>
              <a:buFont typeface="Wingdings" pitchFamily="2" charset="2"/>
              <a:buChar char="n"/>
            </a:pPr>
            <a:endParaRPr lang="en-US" sz="2800">
              <a:latin typeface="Verdana" pitchFamily="34" charset="0"/>
            </a:endParaRPr>
          </a:p>
        </p:txBody>
      </p:sp>
      <p:sp>
        <p:nvSpPr>
          <p:cNvPr id="2" name="TextBox 1"/>
          <p:cNvSpPr txBox="1"/>
          <p:nvPr/>
        </p:nvSpPr>
        <p:spPr>
          <a:xfrm>
            <a:off x="4343399" y="5391090"/>
            <a:ext cx="3657601" cy="400110"/>
          </a:xfrm>
          <a:prstGeom prst="rect">
            <a:avLst/>
          </a:prstGeom>
          <a:noFill/>
        </p:spPr>
        <p:txBody>
          <a:bodyPr wrap="square" rtlCol="0">
            <a:spAutoFit/>
          </a:bodyPr>
          <a:lstStyle/>
          <a:p>
            <a:pPr algn="ctr"/>
            <a:r>
              <a:rPr lang="en-US" sz="2000">
                <a:solidFill>
                  <a:srgbClr val="00B050"/>
                </a:solidFill>
              </a:rPr>
              <a:t>green</a:t>
            </a:r>
            <a:r>
              <a:rPr lang="en-US" sz="2000"/>
              <a:t> </a:t>
            </a:r>
            <a:r>
              <a:rPr lang="en-US" sz="2000">
                <a:solidFill>
                  <a:schemeClr val="tx2"/>
                </a:solidFill>
              </a:rPr>
              <a:t>tape indicates item is clean</a:t>
            </a:r>
          </a:p>
        </p:txBody>
      </p:sp>
      <p:sp>
        <p:nvSpPr>
          <p:cNvPr id="4" name="Explosion 1 7">
            <a:extLst>
              <a:ext uri="{FF2B5EF4-FFF2-40B4-BE49-F238E27FC236}">
                <a16:creationId xmlns:a16="http://schemas.microsoft.com/office/drawing/2014/main" id="{DB3AEA65-C516-8B1A-3C81-614150B7C8A0}"/>
              </a:ext>
            </a:extLst>
          </p:cNvPr>
          <p:cNvSpPr/>
          <p:nvPr/>
        </p:nvSpPr>
        <p:spPr bwMode="auto">
          <a:xfrm>
            <a:off x="1131090" y="3108243"/>
            <a:ext cx="228600" cy="211074"/>
          </a:xfrm>
          <a:prstGeom prst="irregularSeal1">
            <a:avLst/>
          </a:pr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chemeClr val="folHlink"/>
              </a:buClr>
              <a:buSzPct val="70000"/>
              <a:buFont typeface="Wingdings" pitchFamily="2" charset="2"/>
              <a:buChar char="n"/>
            </a:pPr>
            <a:endParaRPr lang="en-US" sz="2800">
              <a:latin typeface="Verdana" pitchFamily="34" charset="0"/>
            </a:endParaRPr>
          </a:p>
        </p:txBody>
      </p:sp>
      <p:pic>
        <p:nvPicPr>
          <p:cNvPr id="7" name="Picture 6">
            <a:extLst>
              <a:ext uri="{FF2B5EF4-FFF2-40B4-BE49-F238E27FC236}">
                <a16:creationId xmlns:a16="http://schemas.microsoft.com/office/drawing/2014/main" id="{FF4C8589-FF59-35D8-A0D9-9FFDB96ED6DF}"/>
              </a:ext>
            </a:extLst>
          </p:cNvPr>
          <p:cNvPicPr>
            <a:picLocks noChangeAspect="1"/>
          </p:cNvPicPr>
          <p:nvPr/>
        </p:nvPicPr>
        <p:blipFill>
          <a:blip r:embed="rId8"/>
          <a:stretch>
            <a:fillRect/>
          </a:stretch>
        </p:blipFill>
        <p:spPr>
          <a:xfrm rot="1288426">
            <a:off x="9131296" y="114651"/>
            <a:ext cx="1476581" cy="1819529"/>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Precautions</a:t>
            </a:r>
            <a:endParaRPr lang="en-CA"/>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2793" y="1781047"/>
            <a:ext cx="1511559" cy="2002324"/>
          </a:xfrm>
          <a:prstGeom prst="rect">
            <a:avLst/>
          </a:prstGeom>
        </p:spPr>
      </p:pic>
      <p:pic>
        <p:nvPicPr>
          <p:cNvPr id="3" name="Content Placeholder 3">
            <a:extLst>
              <a:ext uri="{FF2B5EF4-FFF2-40B4-BE49-F238E27FC236}">
                <a16:creationId xmlns:a16="http://schemas.microsoft.com/office/drawing/2014/main" id="{CFFA7B58-17A5-D6BC-D2E7-A81989A061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42793" y="3902345"/>
            <a:ext cx="1511558" cy="2042777"/>
          </a:xfrm>
          <a:prstGeom prst="rect">
            <a:avLst/>
          </a:prstGeom>
        </p:spPr>
      </p:pic>
      <p:pic>
        <p:nvPicPr>
          <p:cNvPr id="7" name="Picture 6">
            <a:extLst>
              <a:ext uri="{FF2B5EF4-FFF2-40B4-BE49-F238E27FC236}">
                <a16:creationId xmlns:a16="http://schemas.microsoft.com/office/drawing/2014/main" id="{65DFB106-D9EA-BF23-3A5F-CF63961DF5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506" y="1839818"/>
            <a:ext cx="1491210" cy="1900562"/>
          </a:xfrm>
          <a:prstGeom prst="rect">
            <a:avLst/>
          </a:prstGeom>
        </p:spPr>
      </p:pic>
      <p:pic>
        <p:nvPicPr>
          <p:cNvPr id="9" name="Picture 8">
            <a:extLst>
              <a:ext uri="{FF2B5EF4-FFF2-40B4-BE49-F238E27FC236}">
                <a16:creationId xmlns:a16="http://schemas.microsoft.com/office/drawing/2014/main" id="{5F403784-CBB4-BFA6-A8B0-2D93755BED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506" y="3865238"/>
            <a:ext cx="1495044" cy="1900562"/>
          </a:xfrm>
          <a:prstGeom prst="rect">
            <a:avLst/>
          </a:prstGeom>
        </p:spPr>
      </p:pic>
      <p:pic>
        <p:nvPicPr>
          <p:cNvPr id="11" name="Picture 10">
            <a:extLst>
              <a:ext uri="{FF2B5EF4-FFF2-40B4-BE49-F238E27FC236}">
                <a16:creationId xmlns:a16="http://schemas.microsoft.com/office/drawing/2014/main" id="{9D69E78C-28F9-D9D0-31F4-7256C62F5A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81190" y="3865238"/>
            <a:ext cx="1475787" cy="1900562"/>
          </a:xfrm>
          <a:prstGeom prst="rect">
            <a:avLst/>
          </a:prstGeom>
        </p:spPr>
      </p:pic>
      <p:pic>
        <p:nvPicPr>
          <p:cNvPr id="13" name="Picture 12">
            <a:extLst>
              <a:ext uri="{FF2B5EF4-FFF2-40B4-BE49-F238E27FC236}">
                <a16:creationId xmlns:a16="http://schemas.microsoft.com/office/drawing/2014/main" id="{5107F975-8DBA-2B2E-77E5-CB523E4A902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81190" y="1834966"/>
            <a:ext cx="1487397" cy="1900562"/>
          </a:xfrm>
          <a:prstGeom prst="rect">
            <a:avLst/>
          </a:prstGeom>
        </p:spPr>
      </p:pic>
      <p:pic>
        <p:nvPicPr>
          <p:cNvPr id="15" name="Picture 14">
            <a:extLst>
              <a:ext uri="{FF2B5EF4-FFF2-40B4-BE49-F238E27FC236}">
                <a16:creationId xmlns:a16="http://schemas.microsoft.com/office/drawing/2014/main" id="{EBF3C711-83C0-9045-BC53-D58168ED15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686688" y="1781046"/>
            <a:ext cx="1548632" cy="2002323"/>
          </a:xfrm>
          <a:prstGeom prst="rect">
            <a:avLst/>
          </a:prstGeom>
        </p:spPr>
      </p:pic>
      <p:pic>
        <p:nvPicPr>
          <p:cNvPr id="17" name="Picture 16">
            <a:extLst>
              <a:ext uri="{FF2B5EF4-FFF2-40B4-BE49-F238E27FC236}">
                <a16:creationId xmlns:a16="http://schemas.microsoft.com/office/drawing/2014/main" id="{B587B907-B010-FEBD-2BF9-2F6848F540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55624" y="3865237"/>
            <a:ext cx="1579696" cy="2002323"/>
          </a:xfrm>
          <a:prstGeom prst="rect">
            <a:avLst/>
          </a:prstGeom>
        </p:spPr>
      </p:pic>
      <p:sp>
        <p:nvSpPr>
          <p:cNvPr id="24" name="Oval 23">
            <a:extLst>
              <a:ext uri="{FF2B5EF4-FFF2-40B4-BE49-F238E27FC236}">
                <a16:creationId xmlns:a16="http://schemas.microsoft.com/office/drawing/2014/main" id="{592EDE84-6A1A-205B-93A5-44952A356075}"/>
              </a:ext>
            </a:extLst>
          </p:cNvPr>
          <p:cNvSpPr/>
          <p:nvPr/>
        </p:nvSpPr>
        <p:spPr>
          <a:xfrm>
            <a:off x="10588900" y="182562"/>
            <a:ext cx="1304662" cy="1414130"/>
          </a:xfrm>
          <a:prstGeom prst="ellipse">
            <a:avLst/>
          </a:prstGeom>
          <a:blipFill rotWithShape="1">
            <a:blip r:embed="rId11" cstate="email">
              <a:extLst>
                <a:ext uri="{28A0092B-C50C-407E-A947-70E740481C1C}">
                  <a14:useLocalDpi xmlns:a14="http://schemas.microsoft.com/office/drawing/2010/main"/>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CA"/>
          </a:p>
        </p:txBody>
      </p:sp>
      <p:pic>
        <p:nvPicPr>
          <p:cNvPr id="27" name="Picture 26">
            <a:extLst>
              <a:ext uri="{FF2B5EF4-FFF2-40B4-BE49-F238E27FC236}">
                <a16:creationId xmlns:a16="http://schemas.microsoft.com/office/drawing/2014/main" id="{785C9EB9-AC73-4A04-E11C-B113FA97121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876351" y="198305"/>
            <a:ext cx="1358969" cy="1414130"/>
          </a:xfrm>
          <a:prstGeom prst="rect">
            <a:avLst/>
          </a:prstGeom>
          <a:ln>
            <a:noFill/>
          </a:ln>
          <a:effectLst>
            <a:softEdge rad="112500"/>
          </a:effectLst>
        </p:spPr>
      </p:pic>
      <p:sp>
        <p:nvSpPr>
          <p:cNvPr id="30" name="Arrow: Right 29">
            <a:extLst>
              <a:ext uri="{FF2B5EF4-FFF2-40B4-BE49-F238E27FC236}">
                <a16:creationId xmlns:a16="http://schemas.microsoft.com/office/drawing/2014/main" id="{E37592D6-706F-C515-132F-D5AE9BE6F6A1}"/>
              </a:ext>
            </a:extLst>
          </p:cNvPr>
          <p:cNvSpPr/>
          <p:nvPr/>
        </p:nvSpPr>
        <p:spPr>
          <a:xfrm>
            <a:off x="5332164" y="4471790"/>
            <a:ext cx="3115987" cy="149829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t>MUST be fit-tested for N95 (update yearly)</a:t>
            </a:r>
            <a:endParaRPr lang="en-CA"/>
          </a:p>
        </p:txBody>
      </p:sp>
      <p:sp>
        <p:nvSpPr>
          <p:cNvPr id="31" name="Arrow: Right 30">
            <a:extLst>
              <a:ext uri="{FF2B5EF4-FFF2-40B4-BE49-F238E27FC236}">
                <a16:creationId xmlns:a16="http://schemas.microsoft.com/office/drawing/2014/main" id="{19E3CFC3-BACF-C9AF-E62E-91E764E62FF0}"/>
              </a:ext>
            </a:extLst>
          </p:cNvPr>
          <p:cNvSpPr/>
          <p:nvPr/>
        </p:nvSpPr>
        <p:spPr>
          <a:xfrm>
            <a:off x="5332164" y="2875402"/>
            <a:ext cx="3115987" cy="149829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Airborne Precautions: Don PPE as indicated</a:t>
            </a:r>
            <a:endParaRPr lang="en-CA"/>
          </a:p>
        </p:txBody>
      </p:sp>
      <p:sp>
        <p:nvSpPr>
          <p:cNvPr id="34" name="Arrow: Left 33">
            <a:extLst>
              <a:ext uri="{FF2B5EF4-FFF2-40B4-BE49-F238E27FC236}">
                <a16:creationId xmlns:a16="http://schemas.microsoft.com/office/drawing/2014/main" id="{661C9214-3164-B84B-3CC0-D09BB528FFE7}"/>
              </a:ext>
            </a:extLst>
          </p:cNvPr>
          <p:cNvSpPr/>
          <p:nvPr/>
        </p:nvSpPr>
        <p:spPr>
          <a:xfrm>
            <a:off x="3756752" y="1834966"/>
            <a:ext cx="2801465" cy="1227723"/>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Common Precautions: Don PPE as indicated</a:t>
            </a:r>
          </a:p>
        </p:txBody>
      </p:sp>
      <p:sp>
        <p:nvSpPr>
          <p:cNvPr id="6" name="TextBox 5">
            <a:extLst>
              <a:ext uri="{FF2B5EF4-FFF2-40B4-BE49-F238E27FC236}">
                <a16:creationId xmlns:a16="http://schemas.microsoft.com/office/drawing/2014/main" id="{9B7DDC58-5ECB-62B5-93DB-261313775867}"/>
              </a:ext>
            </a:extLst>
          </p:cNvPr>
          <p:cNvSpPr txBox="1"/>
          <p:nvPr/>
        </p:nvSpPr>
        <p:spPr>
          <a:xfrm>
            <a:off x="8686688" y="6290363"/>
            <a:ext cx="2801465" cy="369332"/>
          </a:xfrm>
          <a:prstGeom prst="rect">
            <a:avLst/>
          </a:prstGeom>
          <a:noFill/>
        </p:spPr>
        <p:txBody>
          <a:bodyPr wrap="square">
            <a:spAutoFit/>
          </a:bodyPr>
          <a:lstStyle/>
          <a:p>
            <a:r>
              <a:rPr lang="en-CA" sz="1800" b="0" i="0" u="sng" strike="noStrike" kern="1200">
                <a:solidFill>
                  <a:schemeClr val="tx1"/>
                </a:solidFill>
                <a:effectLst/>
                <a:latin typeface="+mn-lt"/>
                <a:ea typeface="+mn-ea"/>
                <a:cs typeface="+mn-cs"/>
                <a:hlinkClick r:id="rId13"/>
              </a:rPr>
              <a:t>Infection Control (bccdc.ca)</a:t>
            </a:r>
            <a:endParaRPr lang="en-CA"/>
          </a:p>
        </p:txBody>
      </p:sp>
    </p:spTree>
    <p:extLst>
      <p:ext uri="{BB962C8B-B14F-4D97-AF65-F5344CB8AC3E}">
        <p14:creationId xmlns:p14="http://schemas.microsoft.com/office/powerpoint/2010/main" val="2545475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14663" cy="1049005"/>
          </a:xfrm>
        </p:spPr>
        <p:txBody>
          <a:bodyPr>
            <a:normAutofit fontScale="90000"/>
          </a:bodyPr>
          <a:lstStyle/>
          <a:p>
            <a:r>
              <a:rPr lang="en-US" sz="3600"/>
              <a:t>Additional Precautions (AP)</a:t>
            </a:r>
            <a:br>
              <a:rPr lang="en-US" sz="3600"/>
            </a:br>
            <a:r>
              <a:rPr lang="en-US" sz="3600"/>
              <a:t>Discharge Clean</a:t>
            </a:r>
          </a:p>
        </p:txBody>
      </p:sp>
      <p:graphicFrame>
        <p:nvGraphicFramePr>
          <p:cNvPr id="10" name="Content Placeholder 9">
            <a:extLst>
              <a:ext uri="{FF2B5EF4-FFF2-40B4-BE49-F238E27FC236}">
                <a16:creationId xmlns:a16="http://schemas.microsoft.com/office/drawing/2014/main" id="{5B908577-F514-18FE-EF5A-1BC0E97E65DA}"/>
              </a:ext>
            </a:extLst>
          </p:cNvPr>
          <p:cNvGraphicFramePr>
            <a:graphicFrameLocks noGrp="1"/>
          </p:cNvGraphicFramePr>
          <p:nvPr>
            <p:ph idx="1"/>
            <p:extLst>
              <p:ext uri="{D42A27DB-BD31-4B8C-83A1-F6EECF244321}">
                <p14:modId xmlns:p14="http://schemas.microsoft.com/office/powerpoint/2010/main" val="1486256338"/>
              </p:ext>
            </p:extLst>
          </p:nvPr>
        </p:nvGraphicFramePr>
        <p:xfrm>
          <a:off x="838200" y="2578813"/>
          <a:ext cx="10679130" cy="2476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74BCC071-161C-136E-8428-F9454CF0ADE0}"/>
              </a:ext>
            </a:extLst>
          </p:cNvPr>
          <p:cNvGraphicFramePr/>
          <p:nvPr>
            <p:extLst>
              <p:ext uri="{D42A27DB-BD31-4B8C-83A1-F6EECF244321}">
                <p14:modId xmlns:p14="http://schemas.microsoft.com/office/powerpoint/2010/main" val="2941948548"/>
              </p:ext>
            </p:extLst>
          </p:nvPr>
        </p:nvGraphicFramePr>
        <p:xfrm>
          <a:off x="838199" y="1808252"/>
          <a:ext cx="5696165" cy="770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a:extLst>
              <a:ext uri="{FF2B5EF4-FFF2-40B4-BE49-F238E27FC236}">
                <a16:creationId xmlns:a16="http://schemas.microsoft.com/office/drawing/2014/main" id="{C5989409-4640-880B-F284-86DC9EDEFC6B}"/>
              </a:ext>
            </a:extLst>
          </p:cNvPr>
          <p:cNvGraphicFramePr/>
          <p:nvPr>
            <p:extLst>
              <p:ext uri="{D42A27DB-BD31-4B8C-83A1-F6EECF244321}">
                <p14:modId xmlns:p14="http://schemas.microsoft.com/office/powerpoint/2010/main" val="1011809635"/>
              </p:ext>
            </p:extLst>
          </p:nvPr>
        </p:nvGraphicFramePr>
        <p:xfrm>
          <a:off x="838198" y="5054886"/>
          <a:ext cx="5696165" cy="96576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5" name="Picture 14">
            <a:extLst>
              <a:ext uri="{FF2B5EF4-FFF2-40B4-BE49-F238E27FC236}">
                <a16:creationId xmlns:a16="http://schemas.microsoft.com/office/drawing/2014/main" id="{A9E98352-5958-E4B1-EACC-6C094148B78F}"/>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640548" y="121238"/>
            <a:ext cx="3876782" cy="2585783"/>
          </a:xfrm>
          <a:prstGeom prst="rect">
            <a:avLst/>
          </a:prstGeom>
        </p:spPr>
      </p:pic>
    </p:spTree>
    <p:extLst>
      <p:ext uri="{BB962C8B-B14F-4D97-AF65-F5344CB8AC3E}">
        <p14:creationId xmlns:p14="http://schemas.microsoft.com/office/powerpoint/2010/main" val="32635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41524" y="231354"/>
            <a:ext cx="7348250" cy="1277957"/>
          </a:xfrm>
        </p:spPr>
        <p:txBody>
          <a:bodyPr>
            <a:normAutofit fontScale="90000"/>
          </a:bodyPr>
          <a:lstStyle/>
          <a:p>
            <a:r>
              <a:rPr lang="en-US" sz="3400"/>
              <a:t>Contact Plus Additional Precautions Clean and Disinfection</a:t>
            </a:r>
            <a:endParaRPr lang="en-US" sz="3400" i="1"/>
          </a:p>
        </p:txBody>
      </p:sp>
      <p:pic>
        <p:nvPicPr>
          <p:cNvPr id="10" name="Content Placeholder 9">
            <a:extLst>
              <a:ext uri="{FF2B5EF4-FFF2-40B4-BE49-F238E27FC236}">
                <a16:creationId xmlns:a16="http://schemas.microsoft.com/office/drawing/2014/main" id="{61C94769-434D-3C73-75A0-053FD2680546}"/>
              </a:ext>
            </a:extLst>
          </p:cNvPr>
          <p:cNvPicPr>
            <a:picLocks noGrp="1" noChangeAspect="1"/>
          </p:cNvPicPr>
          <p:nvPr>
            <p:ph idx="1"/>
          </p:nvPr>
        </p:nvPicPr>
        <p:blipFill>
          <a:blip r:embed="rId3"/>
          <a:stretch>
            <a:fillRect/>
          </a:stretch>
        </p:blipFill>
        <p:spPr>
          <a:xfrm>
            <a:off x="7611845" y="373047"/>
            <a:ext cx="4359101" cy="5577775"/>
          </a:xfrm>
        </p:spPr>
      </p:pic>
      <p:pic>
        <p:nvPicPr>
          <p:cNvPr id="3" name="Picture 2">
            <a:extLst>
              <a:ext uri="{FF2B5EF4-FFF2-40B4-BE49-F238E27FC236}">
                <a16:creationId xmlns:a16="http://schemas.microsoft.com/office/drawing/2014/main" id="{E9E82B55-B7B7-4025-2305-8A99CD7FB0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820" y="2089149"/>
            <a:ext cx="2549063" cy="3523290"/>
          </a:xfrm>
          <a:prstGeom prst="rect">
            <a:avLst/>
          </a:prstGeom>
        </p:spPr>
      </p:pic>
      <p:pic>
        <p:nvPicPr>
          <p:cNvPr id="5" name="Picture 4">
            <a:extLst>
              <a:ext uri="{FF2B5EF4-FFF2-40B4-BE49-F238E27FC236}">
                <a16:creationId xmlns:a16="http://schemas.microsoft.com/office/drawing/2014/main" id="{3BBD5E3C-E592-ECD1-87A8-A859CBE86E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9641" y="4165898"/>
            <a:ext cx="2434727" cy="1561900"/>
          </a:xfrm>
          <a:prstGeom prst="rect">
            <a:avLst/>
          </a:prstGeom>
        </p:spPr>
      </p:pic>
      <p:sp>
        <p:nvSpPr>
          <p:cNvPr id="9" name="Rectangle 8">
            <a:extLst>
              <a:ext uri="{FF2B5EF4-FFF2-40B4-BE49-F238E27FC236}">
                <a16:creationId xmlns:a16="http://schemas.microsoft.com/office/drawing/2014/main" id="{A9231139-6980-33A9-6356-219DD237EC2E}"/>
              </a:ext>
            </a:extLst>
          </p:cNvPr>
          <p:cNvSpPr/>
          <p:nvPr/>
        </p:nvSpPr>
        <p:spPr>
          <a:xfrm>
            <a:off x="959074" y="2006153"/>
            <a:ext cx="2465294" cy="1569660"/>
          </a:xfrm>
          <a:prstGeom prst="rect">
            <a:avLst/>
          </a:prstGeom>
          <a:noFill/>
        </p:spPr>
        <p:txBody>
          <a:bodyPr wrap="square" lIns="91440" tIns="45720" rIns="91440" bIns="45720">
            <a:spAutoFit/>
          </a:bodyPr>
          <a:lstStyle/>
          <a:p>
            <a:pPr algn="ctr"/>
            <a:r>
              <a:rPr lang="en-US" sz="2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How many hours must lapse between the 1</a:t>
            </a:r>
            <a:r>
              <a:rPr lang="en-US" sz="2400" b="1" cap="none" spc="0" baseline="30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a:t>
            </a:r>
            <a:r>
              <a:rPr lang="en-US" sz="2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and 2</a:t>
            </a:r>
            <a:r>
              <a:rPr lang="en-US" sz="2400" b="1" cap="none" spc="0" baseline="300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nd</a:t>
            </a:r>
            <a:r>
              <a:rPr lang="en-US" sz="2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clean?</a:t>
            </a:r>
            <a:endParaRPr lang="en-CA" sz="2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Oval 10">
            <a:extLst>
              <a:ext uri="{FF2B5EF4-FFF2-40B4-BE49-F238E27FC236}">
                <a16:creationId xmlns:a16="http://schemas.microsoft.com/office/drawing/2014/main" id="{F2D1CA8B-8D9C-7C34-A672-88CACF99569A}"/>
              </a:ext>
            </a:extLst>
          </p:cNvPr>
          <p:cNvSpPr/>
          <p:nvPr/>
        </p:nvSpPr>
        <p:spPr>
          <a:xfrm>
            <a:off x="171576" y="1851900"/>
            <a:ext cx="4040290" cy="1878166"/>
          </a:xfrm>
          <a:prstGeom prst="ellipse">
            <a:avLst/>
          </a:prstGeom>
          <a:noFill/>
          <a:ln w="28575">
            <a:solidFill>
              <a:srgbClr val="2F4F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497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714910" y="601431"/>
            <a:ext cx="10515600" cy="1049005"/>
          </a:xfrm>
        </p:spPr>
        <p:txBody>
          <a:bodyPr>
            <a:normAutofit fontScale="90000"/>
          </a:bodyPr>
          <a:lstStyle/>
          <a:p>
            <a:r>
              <a:rPr lang="en-US"/>
              <a:t>Where to Remove PPE</a:t>
            </a:r>
            <a:r>
              <a:rPr lang="en-CA">
                <a:solidFill>
                  <a:srgbClr val="0C3781"/>
                </a:solidFill>
              </a:rPr>
              <a:t> </a:t>
            </a:r>
            <a:r>
              <a:rPr lang="en-CA"/>
              <a:t>from AP Cleans</a:t>
            </a:r>
            <a:br>
              <a:rPr lang="en-CA" sz="3600">
                <a:solidFill>
                  <a:srgbClr val="0C3781"/>
                </a:solidFill>
              </a:rPr>
            </a:br>
            <a:endParaRPr lang="en-US" sz="3600"/>
          </a:p>
        </p:txBody>
      </p:sp>
      <p:graphicFrame>
        <p:nvGraphicFramePr>
          <p:cNvPr id="4" name="Content Placeholder 3">
            <a:extLst>
              <a:ext uri="{FF2B5EF4-FFF2-40B4-BE49-F238E27FC236}">
                <a16:creationId xmlns:a16="http://schemas.microsoft.com/office/drawing/2014/main" id="{E621673E-5015-932A-3B42-C9AFE1ED9875}"/>
              </a:ext>
            </a:extLst>
          </p:cNvPr>
          <p:cNvGraphicFramePr>
            <a:graphicFrameLocks noGrp="1"/>
          </p:cNvGraphicFramePr>
          <p:nvPr>
            <p:ph idx="1"/>
            <p:extLst>
              <p:ext uri="{D42A27DB-BD31-4B8C-83A1-F6EECF244321}">
                <p14:modId xmlns:p14="http://schemas.microsoft.com/office/powerpoint/2010/main" val="318239167"/>
              </p:ext>
            </p:extLst>
          </p:nvPr>
        </p:nvGraphicFramePr>
        <p:xfrm>
          <a:off x="838200" y="2076967"/>
          <a:ext cx="7319481" cy="3526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D4A525C-D406-E727-1C24-6033D22ACF3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80761" y="1771653"/>
            <a:ext cx="3193424" cy="3831705"/>
          </a:xfrm>
          <a:prstGeom prst="rect">
            <a:avLst/>
          </a:prstGeom>
        </p:spPr>
      </p:pic>
    </p:spTree>
    <p:extLst>
      <p:ext uri="{BB962C8B-B14F-4D97-AF65-F5344CB8AC3E}">
        <p14:creationId xmlns:p14="http://schemas.microsoft.com/office/powerpoint/2010/main" val="4243140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16006" y="174674"/>
            <a:ext cx="944482" cy="646331"/>
          </a:xfrm>
        </p:spPr>
        <p:txBody>
          <a:bodyPr>
            <a:noAutofit/>
          </a:bodyPr>
          <a:lstStyle/>
          <a:p>
            <a:pPr algn="ctr">
              <a:lnSpc>
                <a:spcPct val="300000"/>
              </a:lnSpc>
            </a:pPr>
            <a:r>
              <a:rPr lang="en-US" sz="3600">
                <a:latin typeface="Verdana"/>
                <a:ea typeface="Verdana"/>
              </a:rPr>
              <a:t>                  </a:t>
            </a:r>
            <a:endParaRPr lang="en-CA" sz="3600">
              <a:latin typeface="Verdana"/>
              <a:ea typeface="Verdana"/>
            </a:endParaRPr>
          </a:p>
        </p:txBody>
      </p:sp>
      <p:pic>
        <p:nvPicPr>
          <p:cNvPr id="4" name="Picture 3" descr="A poster of a personal protective equipment&#10;&#10;AI-generated content may be incorrect.">
            <a:extLst>
              <a:ext uri="{FF2B5EF4-FFF2-40B4-BE49-F238E27FC236}">
                <a16:creationId xmlns:a16="http://schemas.microsoft.com/office/drawing/2014/main" id="{E4216B19-1CE1-8637-E6C4-88C7505ADA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66" y="174673"/>
            <a:ext cx="5134208" cy="5781603"/>
          </a:xfrm>
          <a:prstGeom prst="rect">
            <a:avLst/>
          </a:prstGeom>
        </p:spPr>
      </p:pic>
      <p:pic>
        <p:nvPicPr>
          <p:cNvPr id="5" name="Picture 4" descr="A poster of instructions on how to wear a mask&#10;&#10;AI-generated content may be incorrect.">
            <a:extLst>
              <a:ext uri="{FF2B5EF4-FFF2-40B4-BE49-F238E27FC236}">
                <a16:creationId xmlns:a16="http://schemas.microsoft.com/office/drawing/2014/main" id="{C433A6C2-E2CD-F4B6-D9BC-43BF9D8178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6305" y="174673"/>
            <a:ext cx="5139203" cy="5781604"/>
          </a:xfrm>
          <a:prstGeom prst="rect">
            <a:avLst/>
          </a:prstGeom>
        </p:spPr>
      </p:pic>
      <p:sp>
        <p:nvSpPr>
          <p:cNvPr id="6" name="TextBox 5">
            <a:extLst>
              <a:ext uri="{FF2B5EF4-FFF2-40B4-BE49-F238E27FC236}">
                <a16:creationId xmlns:a16="http://schemas.microsoft.com/office/drawing/2014/main" id="{EB8720AD-59A1-5CBD-47BA-095AC90FC8F9}"/>
              </a:ext>
            </a:extLst>
          </p:cNvPr>
          <p:cNvSpPr txBox="1"/>
          <p:nvPr/>
        </p:nvSpPr>
        <p:spPr>
          <a:xfrm>
            <a:off x="5395696" y="1703581"/>
            <a:ext cx="1701881" cy="276999"/>
          </a:xfrm>
          <a:prstGeom prst="rect">
            <a:avLst/>
          </a:prstGeom>
          <a:noFill/>
        </p:spPr>
        <p:txBody>
          <a:bodyPr wrap="square">
            <a:spAutoFit/>
          </a:bodyPr>
          <a:lstStyle/>
          <a:p>
            <a:r>
              <a:rPr lang="en-CA" sz="1200">
                <a:ea typeface="Calibri" panose="020F0502020204030204"/>
                <a:cs typeface="Calibri" panose="020F0502020204030204"/>
                <a:hlinkClick r:id="rId5"/>
              </a:rPr>
              <a:t>Donning of PPE video</a:t>
            </a:r>
            <a:endParaRPr lang="en-CA" sz="1200">
              <a:ea typeface="Calibri" panose="020F0502020204030204"/>
              <a:cs typeface="Calibri" panose="020F0502020204030204"/>
            </a:endParaRPr>
          </a:p>
        </p:txBody>
      </p:sp>
      <p:sp>
        <p:nvSpPr>
          <p:cNvPr id="8" name="TextBox 7">
            <a:extLst>
              <a:ext uri="{FF2B5EF4-FFF2-40B4-BE49-F238E27FC236}">
                <a16:creationId xmlns:a16="http://schemas.microsoft.com/office/drawing/2014/main" id="{CC9AF4ED-2191-C063-3DD0-BDE052A8D1DA}"/>
              </a:ext>
            </a:extLst>
          </p:cNvPr>
          <p:cNvSpPr txBox="1"/>
          <p:nvPr/>
        </p:nvSpPr>
        <p:spPr>
          <a:xfrm>
            <a:off x="5434368" y="3152001"/>
            <a:ext cx="1663209" cy="276999"/>
          </a:xfrm>
          <a:prstGeom prst="rect">
            <a:avLst/>
          </a:prstGeom>
          <a:noFill/>
        </p:spPr>
        <p:txBody>
          <a:bodyPr wrap="square">
            <a:spAutoFit/>
          </a:bodyPr>
          <a:lstStyle/>
          <a:p>
            <a:r>
              <a:rPr lang="en-CA" sz="1200">
                <a:ea typeface="Calibri" panose="020F0502020204030204"/>
                <a:cs typeface="Calibri" panose="020F0502020204030204"/>
                <a:hlinkClick r:id="rId6"/>
              </a:rPr>
              <a:t>Doffing of PPE video</a:t>
            </a:r>
            <a:endParaRPr lang="en-CA" sz="1200">
              <a:ea typeface="Calibri" panose="020F0502020204030204"/>
              <a:cs typeface="Calibri" panose="020F0502020204030204"/>
            </a:endParaRPr>
          </a:p>
        </p:txBody>
      </p:sp>
    </p:spTree>
    <p:extLst>
      <p:ext uri="{BB962C8B-B14F-4D97-AF65-F5344CB8AC3E}">
        <p14:creationId xmlns:p14="http://schemas.microsoft.com/office/powerpoint/2010/main" val="204747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941C-4D81-D806-4054-0E45BAB1066E}"/>
              </a:ext>
            </a:extLst>
          </p:cNvPr>
          <p:cNvSpPr>
            <a:spLocks noGrp="1"/>
          </p:cNvSpPr>
          <p:nvPr>
            <p:ph type="title"/>
          </p:nvPr>
        </p:nvSpPr>
        <p:spPr/>
        <p:txBody>
          <a:bodyPr/>
          <a:lstStyle/>
          <a:p>
            <a:r>
              <a:rPr lang="en-US"/>
              <a:t>IPAC Home Page</a:t>
            </a:r>
            <a:endParaRPr lang="en-CA"/>
          </a:p>
        </p:txBody>
      </p:sp>
      <p:sp>
        <p:nvSpPr>
          <p:cNvPr id="5" name="TextBox 4">
            <a:extLst>
              <a:ext uri="{FF2B5EF4-FFF2-40B4-BE49-F238E27FC236}">
                <a16:creationId xmlns:a16="http://schemas.microsoft.com/office/drawing/2014/main" id="{4C7FFB5F-4055-FC23-588B-42D78AA83CEE}"/>
              </a:ext>
            </a:extLst>
          </p:cNvPr>
          <p:cNvSpPr txBox="1"/>
          <p:nvPr/>
        </p:nvSpPr>
        <p:spPr>
          <a:xfrm>
            <a:off x="9022359" y="5287467"/>
            <a:ext cx="3083103" cy="738664"/>
          </a:xfrm>
          <a:prstGeom prst="rect">
            <a:avLst/>
          </a:prstGeom>
          <a:noFill/>
        </p:spPr>
        <p:txBody>
          <a:bodyPr wrap="square">
            <a:spAutoFit/>
          </a:bodyPr>
          <a:lstStyle/>
          <a:p>
            <a:r>
              <a:rPr lang="en-CA" sz="1400">
                <a:hlinkClick r:id="rId3"/>
              </a:rPr>
              <a:t>https://healthbc.sharepoint.com/Sites/EnvSvcsPortalIH</a:t>
            </a:r>
            <a:endParaRPr lang="en-CA" sz="1400"/>
          </a:p>
          <a:p>
            <a:endParaRPr lang="en-CA" sz="1400"/>
          </a:p>
        </p:txBody>
      </p:sp>
      <p:pic>
        <p:nvPicPr>
          <p:cNvPr id="6" name="Picture 5">
            <a:extLst>
              <a:ext uri="{FF2B5EF4-FFF2-40B4-BE49-F238E27FC236}">
                <a16:creationId xmlns:a16="http://schemas.microsoft.com/office/drawing/2014/main" id="{B5E72B80-68B1-FA0C-B2FE-FA117D589B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7803" y="81231"/>
            <a:ext cx="2890352" cy="1616791"/>
          </a:xfrm>
          <a:prstGeom prst="rect">
            <a:avLst/>
          </a:prstGeom>
        </p:spPr>
      </p:pic>
      <p:pic>
        <p:nvPicPr>
          <p:cNvPr id="7" name="Picture 6">
            <a:extLst>
              <a:ext uri="{FF2B5EF4-FFF2-40B4-BE49-F238E27FC236}">
                <a16:creationId xmlns:a16="http://schemas.microsoft.com/office/drawing/2014/main" id="{F20C3924-452B-39EF-D8F1-7457E2EDA8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98728" y="2890880"/>
            <a:ext cx="2210014" cy="1443876"/>
          </a:xfrm>
          <a:prstGeom prst="rect">
            <a:avLst/>
          </a:prstGeom>
        </p:spPr>
      </p:pic>
      <p:pic>
        <p:nvPicPr>
          <p:cNvPr id="31" name="Content Placeholder 30">
            <a:extLst>
              <a:ext uri="{FF2B5EF4-FFF2-40B4-BE49-F238E27FC236}">
                <a16:creationId xmlns:a16="http://schemas.microsoft.com/office/drawing/2014/main" id="{FE90D6F6-19A7-12A9-B57E-1106B5F8FE41}"/>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883257" y="1943882"/>
            <a:ext cx="6789495" cy="3939333"/>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52821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941C-4D81-D806-4054-0E45BAB1066E}"/>
              </a:ext>
            </a:extLst>
          </p:cNvPr>
          <p:cNvSpPr>
            <a:spLocks noGrp="1"/>
          </p:cNvSpPr>
          <p:nvPr>
            <p:ph type="title"/>
          </p:nvPr>
        </p:nvSpPr>
        <p:spPr>
          <a:xfrm>
            <a:off x="756007" y="416496"/>
            <a:ext cx="10515600" cy="1049005"/>
          </a:xfrm>
        </p:spPr>
        <p:txBody>
          <a:bodyPr>
            <a:normAutofit fontScale="90000"/>
          </a:bodyPr>
          <a:lstStyle/>
          <a:p>
            <a:r>
              <a:rPr lang="en-US"/>
              <a:t>Environmental Service Workers are an Integral Part of the Care Team</a:t>
            </a:r>
            <a:endParaRPr lang="en-CA"/>
          </a:p>
        </p:txBody>
      </p:sp>
      <p:graphicFrame>
        <p:nvGraphicFramePr>
          <p:cNvPr id="6" name="Content Placeholder 5">
            <a:extLst>
              <a:ext uri="{FF2B5EF4-FFF2-40B4-BE49-F238E27FC236}">
                <a16:creationId xmlns:a16="http://schemas.microsoft.com/office/drawing/2014/main" id="{2655088B-E782-3048-68FD-EEC90F435709}"/>
              </a:ext>
            </a:extLst>
          </p:cNvPr>
          <p:cNvGraphicFramePr>
            <a:graphicFrameLocks noGrp="1"/>
          </p:cNvGraphicFramePr>
          <p:nvPr>
            <p:ph idx="1"/>
            <p:extLst>
              <p:ext uri="{D42A27DB-BD31-4B8C-83A1-F6EECF244321}">
                <p14:modId xmlns:p14="http://schemas.microsoft.com/office/powerpoint/2010/main" val="4288357599"/>
              </p:ext>
            </p:extLst>
          </p:nvPr>
        </p:nvGraphicFramePr>
        <p:xfrm>
          <a:off x="431516" y="1849349"/>
          <a:ext cx="7263828" cy="396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90C64EF-2A7D-849D-E3A5-A928F819F2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73855" y="2280996"/>
            <a:ext cx="4385879" cy="2923919"/>
          </a:xfrm>
          <a:prstGeom prst="rect">
            <a:avLst/>
          </a:prstGeom>
        </p:spPr>
      </p:pic>
    </p:spTree>
    <p:extLst>
      <p:ext uri="{BB962C8B-B14F-4D97-AF65-F5344CB8AC3E}">
        <p14:creationId xmlns:p14="http://schemas.microsoft.com/office/powerpoint/2010/main" val="231607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7D589B-9E3D-78C9-06C7-6BE2BA11EF4C}"/>
              </a:ext>
            </a:extLst>
          </p:cNvPr>
          <p:cNvSpPr>
            <a:spLocks noGrp="1"/>
          </p:cNvSpPr>
          <p:nvPr>
            <p:ph type="title"/>
          </p:nvPr>
        </p:nvSpPr>
        <p:spPr/>
        <p:txBody>
          <a:bodyPr/>
          <a:lstStyle/>
          <a:p>
            <a:r>
              <a:rPr lang="en-US"/>
              <a:t>Thank you!</a:t>
            </a:r>
            <a:endParaRPr lang="en-CA"/>
          </a:p>
        </p:txBody>
      </p:sp>
    </p:spTree>
    <p:extLst>
      <p:ext uri="{BB962C8B-B14F-4D97-AF65-F5344CB8AC3E}">
        <p14:creationId xmlns:p14="http://schemas.microsoft.com/office/powerpoint/2010/main" val="352122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DE40-ABBB-F529-B903-1A8B1047831B}"/>
              </a:ext>
            </a:extLst>
          </p:cNvPr>
          <p:cNvSpPr>
            <a:spLocks noGrp="1"/>
          </p:cNvSpPr>
          <p:nvPr>
            <p:ph type="title"/>
          </p:nvPr>
        </p:nvSpPr>
        <p:spPr>
          <a:xfrm>
            <a:off x="728032" y="484742"/>
            <a:ext cx="10498157" cy="991518"/>
          </a:xfrm>
        </p:spPr>
        <p:txBody>
          <a:bodyPr vert="horz" lIns="91440" tIns="45720" rIns="91440" bIns="45720" rtlCol="0" anchor="t">
            <a:noAutofit/>
          </a:bodyPr>
          <a:lstStyle/>
          <a:p>
            <a:r>
              <a:rPr lang="en-US" b="0" i="0" kern="1200">
                <a:latin typeface="Verdana" panose="020B0604030504040204" pitchFamily="34" charset="0"/>
                <a:ea typeface="Verdana" panose="020B0604030504040204" pitchFamily="34" charset="0"/>
                <a:cs typeface="Verdana" panose="020B0604030504040204" pitchFamily="34" charset="0"/>
              </a:rPr>
              <a:t>The Chain of Infection</a:t>
            </a:r>
          </a:p>
        </p:txBody>
      </p:sp>
      <p:pic>
        <p:nvPicPr>
          <p:cNvPr id="5" name="Picture 4">
            <a:extLst>
              <a:ext uri="{FF2B5EF4-FFF2-40B4-BE49-F238E27FC236}">
                <a16:creationId xmlns:a16="http://schemas.microsoft.com/office/drawing/2014/main" id="{BD346A33-9E33-044A-7FCD-6BDCD6EB5D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17" y="1789713"/>
            <a:ext cx="6868575" cy="4105881"/>
          </a:xfrm>
          <a:prstGeom prst="rect">
            <a:avLst/>
          </a:prstGeom>
        </p:spPr>
      </p:pic>
      <p:sp>
        <p:nvSpPr>
          <p:cNvPr id="17" name="Flowchart: Connector 16">
            <a:extLst>
              <a:ext uri="{FF2B5EF4-FFF2-40B4-BE49-F238E27FC236}">
                <a16:creationId xmlns:a16="http://schemas.microsoft.com/office/drawing/2014/main" id="{B558B1BE-48A3-4091-6A84-8ECA89B4BEE8}"/>
              </a:ext>
            </a:extLst>
          </p:cNvPr>
          <p:cNvSpPr/>
          <p:nvPr/>
        </p:nvSpPr>
        <p:spPr>
          <a:xfrm>
            <a:off x="8094134" y="1900719"/>
            <a:ext cx="3546486" cy="3416348"/>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t>Breaking</a:t>
            </a:r>
          </a:p>
          <a:p>
            <a:pPr algn="ctr"/>
            <a:r>
              <a:rPr lang="en-US" sz="2800"/>
              <a:t>ANY link of the chain can stop the spread of infection</a:t>
            </a:r>
            <a:endParaRPr lang="en-CA" sz="2800"/>
          </a:p>
        </p:txBody>
      </p:sp>
    </p:spTree>
    <p:extLst>
      <p:ext uri="{BB962C8B-B14F-4D97-AF65-F5344CB8AC3E}">
        <p14:creationId xmlns:p14="http://schemas.microsoft.com/office/powerpoint/2010/main" val="315602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3998-E6EB-E513-D662-104A93A8E53B}"/>
              </a:ext>
            </a:extLst>
          </p:cNvPr>
          <p:cNvSpPr>
            <a:spLocks noGrp="1"/>
          </p:cNvSpPr>
          <p:nvPr>
            <p:ph type="title"/>
          </p:nvPr>
        </p:nvSpPr>
        <p:spPr>
          <a:xfrm>
            <a:off x="838200" y="447519"/>
            <a:ext cx="5937173" cy="813815"/>
          </a:xfrm>
        </p:spPr>
        <p:txBody>
          <a:bodyPr/>
          <a:lstStyle/>
          <a:p>
            <a:r>
              <a:rPr lang="en-CA"/>
              <a:t>Did You Know?</a:t>
            </a:r>
          </a:p>
        </p:txBody>
      </p:sp>
      <p:pic>
        <p:nvPicPr>
          <p:cNvPr id="13" name="Picture 12">
            <a:extLst>
              <a:ext uri="{FF2B5EF4-FFF2-40B4-BE49-F238E27FC236}">
                <a16:creationId xmlns:a16="http://schemas.microsoft.com/office/drawing/2014/main" id="{CA662236-8957-EC9D-805F-5F2247F4B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33" y="2143151"/>
            <a:ext cx="3815993" cy="3610997"/>
          </a:xfrm>
          <a:prstGeom prst="rect">
            <a:avLst/>
          </a:prstGeom>
        </p:spPr>
      </p:pic>
      <p:graphicFrame>
        <p:nvGraphicFramePr>
          <p:cNvPr id="4" name="Diagram 3">
            <a:extLst>
              <a:ext uri="{FF2B5EF4-FFF2-40B4-BE49-F238E27FC236}">
                <a16:creationId xmlns:a16="http://schemas.microsoft.com/office/drawing/2014/main" id="{80EF647A-F8A8-5C50-8B92-4DABE85C07C2}"/>
              </a:ext>
            </a:extLst>
          </p:cNvPr>
          <p:cNvGraphicFramePr/>
          <p:nvPr>
            <p:extLst>
              <p:ext uri="{D42A27DB-BD31-4B8C-83A1-F6EECF244321}">
                <p14:modId xmlns:p14="http://schemas.microsoft.com/office/powerpoint/2010/main" val="1510493265"/>
              </p:ext>
            </p:extLst>
          </p:nvPr>
        </p:nvGraphicFramePr>
        <p:xfrm>
          <a:off x="4973065" y="1534183"/>
          <a:ext cx="6789277" cy="46225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3779D4A4-A841-836E-99B3-632D52DAAA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874109" y="0"/>
            <a:ext cx="1761897" cy="1707028"/>
          </a:xfrm>
          <a:prstGeom prst="rect">
            <a:avLst/>
          </a:prstGeom>
        </p:spPr>
      </p:pic>
    </p:spTree>
    <p:extLst>
      <p:ext uri="{BB962C8B-B14F-4D97-AF65-F5344CB8AC3E}">
        <p14:creationId xmlns:p14="http://schemas.microsoft.com/office/powerpoint/2010/main" val="2983975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D4BE-6402-81AE-8C6D-76CBD64386BC}"/>
              </a:ext>
            </a:extLst>
          </p:cNvPr>
          <p:cNvSpPr>
            <a:spLocks noGrp="1"/>
          </p:cNvSpPr>
          <p:nvPr>
            <p:ph type="title"/>
          </p:nvPr>
        </p:nvSpPr>
        <p:spPr>
          <a:xfrm>
            <a:off x="684088" y="560334"/>
            <a:ext cx="10515600" cy="1049005"/>
          </a:xfrm>
        </p:spPr>
        <p:txBody>
          <a:bodyPr anchor="t">
            <a:normAutofit/>
          </a:bodyPr>
          <a:lstStyle/>
          <a:p>
            <a:r>
              <a:rPr lang="en-CA"/>
              <a:t>Routine Practices</a:t>
            </a:r>
          </a:p>
        </p:txBody>
      </p:sp>
      <p:graphicFrame>
        <p:nvGraphicFramePr>
          <p:cNvPr id="5" name="Content Placeholder 2">
            <a:extLst>
              <a:ext uri="{FF2B5EF4-FFF2-40B4-BE49-F238E27FC236}">
                <a16:creationId xmlns:a16="http://schemas.microsoft.com/office/drawing/2014/main" id="{7B4DC898-F7F8-C400-9969-BE5DD56825EA}"/>
              </a:ext>
            </a:extLst>
          </p:cNvPr>
          <p:cNvGraphicFramePr>
            <a:graphicFrameLocks noGrp="1"/>
          </p:cNvGraphicFramePr>
          <p:nvPr>
            <p:ph idx="1"/>
            <p:extLst>
              <p:ext uri="{D42A27DB-BD31-4B8C-83A1-F6EECF244321}">
                <p14:modId xmlns:p14="http://schemas.microsoft.com/office/powerpoint/2010/main" val="442991216"/>
              </p:ext>
            </p:extLst>
          </p:nvPr>
        </p:nvGraphicFramePr>
        <p:xfrm>
          <a:off x="838200" y="2076450"/>
          <a:ext cx="10515600" cy="3527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72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EE73-E734-163D-4CCA-BE449A7CD18A}"/>
              </a:ext>
            </a:extLst>
          </p:cNvPr>
          <p:cNvSpPr>
            <a:spLocks noGrp="1"/>
          </p:cNvSpPr>
          <p:nvPr>
            <p:ph type="title"/>
          </p:nvPr>
        </p:nvSpPr>
        <p:spPr>
          <a:xfrm>
            <a:off x="165252" y="202000"/>
            <a:ext cx="6577071" cy="1164092"/>
          </a:xfrm>
        </p:spPr>
        <p:txBody>
          <a:bodyPr/>
          <a:lstStyle/>
          <a:p>
            <a:r>
              <a:rPr lang="en-US"/>
              <a:t>Routine Practices</a:t>
            </a:r>
            <a:endParaRPr lang="en-CA"/>
          </a:p>
        </p:txBody>
      </p:sp>
      <p:pic>
        <p:nvPicPr>
          <p:cNvPr id="4" name="Content Placeholder 6">
            <a:extLst>
              <a:ext uri="{FF2B5EF4-FFF2-40B4-BE49-F238E27FC236}">
                <a16:creationId xmlns:a16="http://schemas.microsoft.com/office/drawing/2014/main" id="{261BB2A8-4AE0-5E69-4B57-DDF5FFF285B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841476" y="301152"/>
            <a:ext cx="4854766" cy="6050269"/>
          </a:xfrm>
          <a:ln w="12700" cmpd="sng">
            <a:solidFill>
              <a:schemeClr val="accent2"/>
            </a:solidFill>
          </a:ln>
        </p:spPr>
      </p:pic>
      <p:graphicFrame>
        <p:nvGraphicFramePr>
          <p:cNvPr id="9" name="Diagram 8">
            <a:extLst>
              <a:ext uri="{FF2B5EF4-FFF2-40B4-BE49-F238E27FC236}">
                <a16:creationId xmlns:a16="http://schemas.microsoft.com/office/drawing/2014/main" id="{EF906771-6CBE-FFA0-3E36-13DEC586A0EE}"/>
              </a:ext>
            </a:extLst>
          </p:cNvPr>
          <p:cNvGraphicFramePr/>
          <p:nvPr>
            <p:extLst>
              <p:ext uri="{D42A27DB-BD31-4B8C-83A1-F6EECF244321}">
                <p14:modId xmlns:p14="http://schemas.microsoft.com/office/powerpoint/2010/main" val="3586157567"/>
              </p:ext>
            </p:extLst>
          </p:nvPr>
        </p:nvGraphicFramePr>
        <p:xfrm>
          <a:off x="495758" y="1366092"/>
          <a:ext cx="5389696" cy="4563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874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EE73-E734-163D-4CCA-BE449A7CD18A}"/>
              </a:ext>
            </a:extLst>
          </p:cNvPr>
          <p:cNvSpPr>
            <a:spLocks noGrp="1"/>
          </p:cNvSpPr>
          <p:nvPr>
            <p:ph type="title"/>
          </p:nvPr>
        </p:nvSpPr>
        <p:spPr>
          <a:xfrm>
            <a:off x="165252" y="202000"/>
            <a:ext cx="6577071" cy="1164092"/>
          </a:xfrm>
        </p:spPr>
        <p:txBody>
          <a:bodyPr/>
          <a:lstStyle/>
          <a:p>
            <a:r>
              <a:rPr lang="en-US"/>
              <a:t>Routine Practices</a:t>
            </a:r>
            <a:endParaRPr lang="en-CA"/>
          </a:p>
        </p:txBody>
      </p:sp>
      <p:graphicFrame>
        <p:nvGraphicFramePr>
          <p:cNvPr id="9" name="Diagram 8">
            <a:extLst>
              <a:ext uri="{FF2B5EF4-FFF2-40B4-BE49-F238E27FC236}">
                <a16:creationId xmlns:a16="http://schemas.microsoft.com/office/drawing/2014/main" id="{EF906771-6CBE-FFA0-3E36-13DEC586A0EE}"/>
              </a:ext>
            </a:extLst>
          </p:cNvPr>
          <p:cNvGraphicFramePr/>
          <p:nvPr>
            <p:extLst>
              <p:ext uri="{D42A27DB-BD31-4B8C-83A1-F6EECF244321}">
                <p14:modId xmlns:p14="http://schemas.microsoft.com/office/powerpoint/2010/main" val="203929591"/>
              </p:ext>
            </p:extLst>
          </p:nvPr>
        </p:nvGraphicFramePr>
        <p:xfrm>
          <a:off x="495758" y="1366092"/>
          <a:ext cx="5389696" cy="456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E349C1F-C515-4430-A796-648A872B3F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08788" y="202000"/>
            <a:ext cx="4787454" cy="6169928"/>
          </a:xfrm>
          <a:prstGeom prst="rect">
            <a:avLst/>
          </a:prstGeom>
        </p:spPr>
      </p:pic>
    </p:spTree>
    <p:extLst>
      <p:ext uri="{BB962C8B-B14F-4D97-AF65-F5344CB8AC3E}">
        <p14:creationId xmlns:p14="http://schemas.microsoft.com/office/powerpoint/2010/main" val="1117611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8EE73-E734-163D-4CCA-BE449A7CD18A}"/>
              </a:ext>
            </a:extLst>
          </p:cNvPr>
          <p:cNvSpPr>
            <a:spLocks noGrp="1"/>
          </p:cNvSpPr>
          <p:nvPr>
            <p:ph type="title"/>
          </p:nvPr>
        </p:nvSpPr>
        <p:spPr>
          <a:xfrm>
            <a:off x="165252" y="202000"/>
            <a:ext cx="6577071" cy="1164092"/>
          </a:xfrm>
        </p:spPr>
        <p:txBody>
          <a:bodyPr/>
          <a:lstStyle/>
          <a:p>
            <a:r>
              <a:rPr lang="en-US"/>
              <a:t>Routine Practices</a:t>
            </a:r>
            <a:endParaRPr lang="en-CA"/>
          </a:p>
        </p:txBody>
      </p:sp>
      <p:graphicFrame>
        <p:nvGraphicFramePr>
          <p:cNvPr id="9" name="Diagram 8">
            <a:extLst>
              <a:ext uri="{FF2B5EF4-FFF2-40B4-BE49-F238E27FC236}">
                <a16:creationId xmlns:a16="http://schemas.microsoft.com/office/drawing/2014/main" id="{EF906771-6CBE-FFA0-3E36-13DEC586A0EE}"/>
              </a:ext>
            </a:extLst>
          </p:cNvPr>
          <p:cNvGraphicFramePr/>
          <p:nvPr>
            <p:extLst>
              <p:ext uri="{D42A27DB-BD31-4B8C-83A1-F6EECF244321}">
                <p14:modId xmlns:p14="http://schemas.microsoft.com/office/powerpoint/2010/main" val="1975770212"/>
              </p:ext>
            </p:extLst>
          </p:nvPr>
        </p:nvGraphicFramePr>
        <p:xfrm>
          <a:off x="495758" y="1366092"/>
          <a:ext cx="5389696" cy="456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a:extLst>
              <a:ext uri="{FF2B5EF4-FFF2-40B4-BE49-F238E27FC236}">
                <a16:creationId xmlns:a16="http://schemas.microsoft.com/office/drawing/2014/main" id="{C8997CE4-A2AB-A243-C819-FA62EE54BE6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25006" y="201999"/>
            <a:ext cx="5198601" cy="6099649"/>
          </a:xfrm>
          <a:prstGeom prst="rect">
            <a:avLst/>
          </a:prstGeom>
          <a:ln w="12700">
            <a:solidFill>
              <a:schemeClr val="accent2"/>
            </a:solidFill>
          </a:ln>
        </p:spPr>
      </p:pic>
    </p:spTree>
    <p:extLst>
      <p:ext uri="{BB962C8B-B14F-4D97-AF65-F5344CB8AC3E}">
        <p14:creationId xmlns:p14="http://schemas.microsoft.com/office/powerpoint/2010/main" val="2720688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Name PowerPoint  Template" id="{4D7BC9D2-EE63-4A2F-8394-97C9037930CB}" vid="{247CC8A3-1567-4924-A4F2-91542188F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BDCCB098D6C45928920FFF148ACAA" ma:contentTypeVersion="11" ma:contentTypeDescription="Create a new document." ma:contentTypeScope="" ma:versionID="35a4a9bfe50274f4fa9de2ddc3ad9822">
  <xsd:schema xmlns:xsd="http://www.w3.org/2001/XMLSchema" xmlns:xs="http://www.w3.org/2001/XMLSchema" xmlns:p="http://schemas.microsoft.com/office/2006/metadata/properties" xmlns:ns2="cd82722e-1014-46ce-ac21-0aeb46effa3c" xmlns:ns3="7907729a-1386-435e-a5ba-241204e7157a" targetNamespace="http://schemas.microsoft.com/office/2006/metadata/properties" ma:root="true" ma:fieldsID="ba93e8a81fc952b508526278b3aada04" ns2:_="" ns3:_="">
    <xsd:import namespace="cd82722e-1014-46ce-ac21-0aeb46effa3c"/>
    <xsd:import namespace="7907729a-1386-435e-a5ba-241204e715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2722e-1014-46ce-ac21-0aeb46eff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07729a-1386-435e-a5ba-241204e715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DFE96B-F545-4287-8BBF-6EFE11549D82}">
  <ds:schemaRefs>
    <ds:schemaRef ds:uri="http://schemas.microsoft.com/office/2006/documentManagement/types"/>
    <ds:schemaRef ds:uri="http://purl.org/dc/dcmitype/"/>
    <ds:schemaRef ds:uri="http://schemas.openxmlformats.org/package/2006/metadata/core-properties"/>
    <ds:schemaRef ds:uri="cd82722e-1014-46ce-ac21-0aeb46effa3c"/>
    <ds:schemaRef ds:uri="http://purl.org/dc/elements/1.1/"/>
    <ds:schemaRef ds:uri="http://purl.org/dc/terms/"/>
    <ds:schemaRef ds:uri="7907729a-1386-435e-a5ba-241204e7157a"/>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FE23CAF-A36D-4BFA-89D5-3687EC1C59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2722e-1014-46ce-ac21-0aeb46effa3c"/>
    <ds:schemaRef ds:uri="7907729a-1386-435e-a5ba-241204e71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4BECDC-BFB5-4B7B-8D89-9B6FBA2464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TotalTime>
  <Words>4745</Words>
  <Application>Microsoft Office PowerPoint</Application>
  <PresentationFormat>Widescreen</PresentationFormat>
  <Paragraphs>506</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Montserrat</vt:lpstr>
      <vt:lpstr>Montserrat Light</vt:lpstr>
      <vt:lpstr>Times New Roman</vt:lpstr>
      <vt:lpstr>Verdana</vt:lpstr>
      <vt:lpstr>Wingdings</vt:lpstr>
      <vt:lpstr>Office Theme</vt:lpstr>
      <vt:lpstr>Environmental Services and Infection Prevention and Control </vt:lpstr>
      <vt:lpstr>Objectives</vt:lpstr>
      <vt:lpstr>Topics to Cover </vt:lpstr>
      <vt:lpstr>The Chain of Infection</vt:lpstr>
      <vt:lpstr>Did You Know?</vt:lpstr>
      <vt:lpstr>Routine Practices</vt:lpstr>
      <vt:lpstr>Routine Practices</vt:lpstr>
      <vt:lpstr>Routine Practices</vt:lpstr>
      <vt:lpstr>Routine Practices</vt:lpstr>
      <vt:lpstr>Point of Care Risk Assessment (PCRA)</vt:lpstr>
      <vt:lpstr>PCRA</vt:lpstr>
      <vt:lpstr>Hand Hygiene</vt:lpstr>
      <vt:lpstr>Additional Opportunities for Hand Hygiene</vt:lpstr>
      <vt:lpstr>Alcohol Based Hand Rub (ABHR)</vt:lpstr>
      <vt:lpstr>Soap and Water </vt:lpstr>
      <vt:lpstr>Nails, Jewelry and Clothing</vt:lpstr>
      <vt:lpstr>Gloves</vt:lpstr>
      <vt:lpstr> Glove use in EVS </vt:lpstr>
      <vt:lpstr>Gloves are NOT required when: </vt:lpstr>
      <vt:lpstr>   Single Bed-Room Clean  </vt:lpstr>
      <vt:lpstr>Multi-bed-room Clean and Disinfection </vt:lpstr>
      <vt:lpstr>Gowns</vt:lpstr>
      <vt:lpstr>Face Protection (Masks and Eye Protection)</vt:lpstr>
      <vt:lpstr>Laundry </vt:lpstr>
      <vt:lpstr>  Waste Management </vt:lpstr>
      <vt:lpstr>Blood and Bodily Fluid Spills</vt:lpstr>
      <vt:lpstr>EVS &amp; Routine Cleaning</vt:lpstr>
      <vt:lpstr>What are High Touch Surfaces?</vt:lpstr>
      <vt:lpstr>Step 1 CLEAN</vt:lpstr>
      <vt:lpstr>Step 2 DISINFECT </vt:lpstr>
      <vt:lpstr>Reusable Patient Equipment</vt:lpstr>
      <vt:lpstr>Additional Precautions</vt:lpstr>
      <vt:lpstr>Additional Precautions (AP) Discharge Clean</vt:lpstr>
      <vt:lpstr>Contact Plus Additional Precautions Clean and Disinfection</vt:lpstr>
      <vt:lpstr>Where to Remove PPE from AP Cleans </vt:lpstr>
      <vt:lpstr>                  </vt:lpstr>
      <vt:lpstr>IPAC Home Page</vt:lpstr>
      <vt:lpstr>Environmental Service Workers are an Integral Part of the Care Team</vt:lpstr>
      <vt:lpstr>Thank you!</vt:lpstr>
    </vt:vector>
  </TitlesOfParts>
  <Company>BC Clinical and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Services and Infection Prevention and Control PowerPoint</dc:title>
  <dc:creator>Kay, Carol</dc:creator>
  <cp:lastModifiedBy>Whidden, Kimberly [IH]</cp:lastModifiedBy>
  <cp:revision>9</cp:revision>
  <dcterms:created xsi:type="dcterms:W3CDTF">2023-01-05T16:54:10Z</dcterms:created>
  <dcterms:modified xsi:type="dcterms:W3CDTF">2025-09-15T21:41:28Z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0x010100DEEBDCCB098D6C45928920FFF148ACAA</vt:lpwstr>
  </property>
  <property fmtid="{D5CDD505-2E9C-101B-9397-08002B2CF9AE}" pid="3" name="MediaServiceImageTags">
    <vt:lpwstr/>
  </property>
  <property fmtid="{D5CDD505-2E9C-101B-9397-08002B2CF9AE}" pid="4" name="_ExtendedDescription">
    <vt:lpwstr/>
  </property>
  <property fmtid="{D5CDD505-2E9C-101B-9397-08002B2CF9AE}" pid="5" name="lcf76f155ced4ddcb4097134ff3c332f">
    <vt:lpwstr/>
  </property>
  <property fmtid="{D5CDD505-2E9C-101B-9397-08002B2CF9AE}" pid="6" name="Site">
    <vt:lpwstr>1;#IHA|b3c02795-a577-40a5-a418-8c15ed0f9430</vt:lpwstr>
  </property>
  <property fmtid="{D5CDD505-2E9C-101B-9397-08002B2CF9AE}" pid="7" name="FormsLibrary">
    <vt:bool>true</vt:bool>
  </property>
  <property fmtid="{D5CDD505-2E9C-101B-9397-08002B2CF9AE}" pid="8" name="Preview Image URL">
    <vt:lpwstr>, </vt:lpwstr>
  </property>
  <property fmtid="{D5CDD505-2E9C-101B-9397-08002B2CF9AE}" pid="9" name="FoD">
    <vt:bool>false</vt:bool>
  </property>
  <property fmtid="{D5CDD505-2E9C-101B-9397-08002B2CF9AE}" pid="10" name="1:1">
    <vt:bool>false</vt:bool>
  </property>
  <property fmtid="{D5CDD505-2E9C-101B-9397-08002B2CF9AE}" pid="11" name="EMR (Pathways)">
    <vt:bool>false</vt:bool>
  </property>
  <property fmtid="{D5CDD505-2E9C-101B-9397-08002B2CF9AE}" pid="12" name="Fillable PPO">
    <vt:bool>false</vt:bool>
  </property>
  <property fmtid="{D5CDD505-2E9C-101B-9397-08002B2CF9AE}" pid="13" name="Form Title">
    <vt:lpwstr>IH Powerpoint Template</vt:lpwstr>
  </property>
  <property fmtid="{D5CDD505-2E9C-101B-9397-08002B2CF9AE}" pid="14" name="Sponsor">
    <vt:lpwstr>15369;#Taylor, Jeffrey [IH]</vt:lpwstr>
  </property>
  <property fmtid="{D5CDD505-2E9C-101B-9397-08002B2CF9AE}" pid="15" name="(New) EMR">
    <vt:bool>false</vt:bool>
  </property>
  <property fmtid="{D5CDD505-2E9C-101B-9397-08002B2CF9AE}" pid="16" name="Public Web">
    <vt:bool>false</vt:bool>
  </property>
  <property fmtid="{D5CDD505-2E9C-101B-9397-08002B2CF9AE}" pid="17" name="Public Web URL">
    <vt:lpwstr>, </vt:lpwstr>
  </property>
  <property fmtid="{D5CDD505-2E9C-101B-9397-08002B2CF9AE}" pid="18" name="RoyalPrinters">
    <vt:bool>false</vt:bool>
  </property>
  <property fmtid="{D5CDD505-2E9C-101B-9397-08002B2CF9AE}" pid="19" name="Doc Type">
    <vt:lpwstr>Template</vt:lpwstr>
  </property>
  <property fmtid="{D5CDD505-2E9C-101B-9397-08002B2CF9AE}" pid="20" name="Lead Developer">
    <vt:lpwstr>10508;#Butler, Robyn [IH]</vt:lpwstr>
  </property>
  <property fmtid="{D5CDD505-2E9C-101B-9397-08002B2CF9AE}" pid="21" name="FileSharedHA">
    <vt:bool>false</vt:bool>
  </property>
  <property fmtid="{D5CDD505-2E9C-101B-9397-08002B2CF9AE}" pid="22" name="ReviewDate">
    <vt:filetime>2023-08-01T07:00:00Z</vt:filetime>
  </property>
  <property fmtid="{D5CDD505-2E9C-101B-9397-08002B2CF9AE}" pid="23" name="Related Info">
    <vt:lpwstr>, </vt:lpwstr>
  </property>
  <property fmtid="{D5CDD505-2E9C-101B-9397-08002B2CF9AE}" pid="24" name="Forms Library URL">
    <vt:bool>false</vt:bool>
  </property>
  <property fmtid="{D5CDD505-2E9C-101B-9397-08002B2CF9AE}" pid="25" name="TaxCatchAll">
    <vt:lpwstr>1;#</vt:lpwstr>
  </property>
  <property fmtid="{D5CDD505-2E9C-101B-9397-08002B2CF9AE}" pid="26" name="b3489c440f48484791dbd64cbd554c69">
    <vt:lpwstr>IHA|b3c02795-a577-40a5-a418-8c15ed0f9430</vt:lpwstr>
  </property>
  <property fmtid="{D5CDD505-2E9C-101B-9397-08002B2CF9AE}" pid="27" name="Approval Date">
    <vt:filetime>2023-08-22T07:00:00Z</vt:filetime>
  </property>
  <property fmtid="{D5CDD505-2E9C-101B-9397-08002B2CF9AE}" pid="28" name="MEDITECH (Electronic) Version Available?">
    <vt:bool>false</vt:bool>
  </property>
  <property fmtid="{D5CDD505-2E9C-101B-9397-08002B2CF9AE}" pid="29" name="Department Name">
    <vt:lpwstr>Communications</vt:lpwstr>
  </property>
  <property fmtid="{D5CDD505-2E9C-101B-9397-08002B2CF9AE}" pid="30" name="Part of the Permanent Health Record?">
    <vt:bool>false</vt:bool>
  </property>
  <property fmtid="{D5CDD505-2E9C-101B-9397-08002B2CF9AE}" pid="31" name="xd_ProgID">
    <vt:lpwstr/>
  </property>
  <property fmtid="{D5CDD505-2E9C-101B-9397-08002B2CF9AE}" pid="32" name="ComplianceAssetId">
    <vt:lpwstr/>
  </property>
  <property fmtid="{D5CDD505-2E9C-101B-9397-08002B2CF9AE}" pid="33" name="TemplateUrl">
    <vt:lpwstr/>
  </property>
  <property fmtid="{D5CDD505-2E9C-101B-9397-08002B2CF9AE}" pid="34" name="xd_Signature">
    <vt:lpwstr/>
  </property>
  <property fmtid="{D5CDD505-2E9C-101B-9397-08002B2CF9AE}" pid="35" name="TriggerFlowInfo">
    <vt:lpwstr/>
  </property>
</Properties>
</file>