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1" r:id="rId4"/>
  </p:sldMasterIdLst>
  <p:notesMasterIdLst>
    <p:notesMasterId r:id="rId14"/>
  </p:notesMasterIdLst>
  <p:sldIdLst>
    <p:sldId id="256" r:id="rId5"/>
    <p:sldId id="291" r:id="rId6"/>
    <p:sldId id="299" r:id="rId7"/>
    <p:sldId id="298" r:id="rId8"/>
    <p:sldId id="288" r:id="rId9"/>
    <p:sldId id="300" r:id="rId10"/>
    <p:sldId id="297" r:id="rId11"/>
    <p:sldId id="301" r:id="rId12"/>
    <p:sldId id="30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328093-B956-2E76-AF96-F60CD39740EB}" name="Jordan, Rachel [IH]" initials="J[" userId="S::rachel.jordan@interiorhealth.ca::d7e7bcd9-a477-413f-83a2-e3bc3b8c3af5" providerId="AD"/>
  <p188:author id="{27A9F9AD-1417-52B2-C810-AE2470037F57}" name="Herman, Kelsey [IH]" initials="H[" userId="S::kelsey.herman@interiorhealth.ca::26bc8226-b925-42c4-a37e-59a568f3be15" providerId="AD"/>
  <p188:author id="{7D4F63AE-19AD-00DF-167F-B3AAD1847B55}" name="Keane, Amanda [IH]" initials="K[" userId="S::amanda.keane@interiorhealth.ca::824ca1d8-7c7f-4b30-a4f3-599a449562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y Castell" initials="AC" lastIdx="17" clrIdx="0">
    <p:extLst>
      <p:ext uri="{19B8F6BF-5375-455C-9EA6-DF929625EA0E}">
        <p15:presenceInfo xmlns:p15="http://schemas.microsoft.com/office/powerpoint/2012/main" userId="S::acastell@crewmp.com::e0cd5b69-ab17-4c46-8de5-e9d084fcb4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A2"/>
    <a:srgbClr val="0F0F69"/>
    <a:srgbClr val="005BA2"/>
    <a:srgbClr val="00AEEF"/>
    <a:srgbClr val="DE5428"/>
    <a:srgbClr val="2F4F88"/>
    <a:srgbClr val="00C1D5"/>
    <a:srgbClr val="FFC72C"/>
    <a:srgbClr val="F15F2F"/>
    <a:srgbClr val="F2C6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490E7F-9CE2-4CD0-AF00-510F91D8E7BF}" v="1" dt="2024-07-29T16:30:07.8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395" autoAdjust="0"/>
  </p:normalViewPr>
  <p:slideViewPr>
    <p:cSldViewPr snapToGrid="0">
      <p:cViewPr varScale="1">
        <p:scale>
          <a:sx n="70" d="100"/>
          <a:sy n="70" d="100"/>
        </p:scale>
        <p:origin x="1956" y="48"/>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man, Kelsey [IH]" userId="S::kelsey.herman@interiorhealth.ca::26bc8226-b925-42c4-a37e-59a568f3be15" providerId="AD" clId="Web-{576A7F02-4859-9884-9133-924E8CB3F279}"/>
    <pc:docChg chg="modSld">
      <pc:chgData name="Herman, Kelsey [IH]" userId="S::kelsey.herman@interiorhealth.ca::26bc8226-b925-42c4-a37e-59a568f3be15" providerId="AD" clId="Web-{576A7F02-4859-9884-9133-924E8CB3F279}" dt="2024-07-04T17:17:30.329" v="29"/>
      <pc:docMkLst>
        <pc:docMk/>
      </pc:docMkLst>
      <pc:sldChg chg="modSp modNotes">
        <pc:chgData name="Herman, Kelsey [IH]" userId="S::kelsey.herman@interiorhealth.ca::26bc8226-b925-42c4-a37e-59a568f3be15" providerId="AD" clId="Web-{576A7F02-4859-9884-9133-924E8CB3F279}" dt="2024-07-04T17:17:30.329" v="29"/>
        <pc:sldMkLst>
          <pc:docMk/>
          <pc:sldMk cId="2322345652" sldId="297"/>
        </pc:sldMkLst>
        <pc:spChg chg="mod">
          <ac:chgData name="Herman, Kelsey [IH]" userId="S::kelsey.herman@interiorhealth.ca::26bc8226-b925-42c4-a37e-59a568f3be15" providerId="AD" clId="Web-{576A7F02-4859-9884-9133-924E8CB3F279}" dt="2024-07-04T17:17:26.297" v="14" actId="20577"/>
          <ac:spMkLst>
            <pc:docMk/>
            <pc:sldMk cId="2322345652" sldId="297"/>
            <ac:spMk id="97" creationId="{025CE3F4-B3B4-469C-4525-5CD6B7845E38}"/>
          </ac:spMkLst>
        </pc:spChg>
      </pc:sldChg>
    </pc:docChg>
  </pc:docChgLst>
  <pc:docChgLst>
    <pc:chgData name="Herman, Kelsey [IH]" userId="S::kelsey.herman@interiorhealth.ca::26bc8226-b925-42c4-a37e-59a568f3be15" providerId="AD" clId="Web-{FA3EB419-D951-62BD-C7C2-8DDB6B9AE2F0}"/>
    <pc:docChg chg="mod modSld">
      <pc:chgData name="Herman, Kelsey [IH]" userId="S::kelsey.herman@interiorhealth.ca::26bc8226-b925-42c4-a37e-59a568f3be15" providerId="AD" clId="Web-{FA3EB419-D951-62BD-C7C2-8DDB6B9AE2F0}" dt="2024-07-04T16:53:40.389" v="235"/>
      <pc:docMkLst>
        <pc:docMk/>
      </pc:docMkLst>
      <pc:sldChg chg="modSp delCm modCm">
        <pc:chgData name="Herman, Kelsey [IH]" userId="S::kelsey.herman@interiorhealth.ca::26bc8226-b925-42c4-a37e-59a568f3be15" providerId="AD" clId="Web-{FA3EB419-D951-62BD-C7C2-8DDB6B9AE2F0}" dt="2024-07-04T16:53:40.389" v="235"/>
        <pc:sldMkLst>
          <pc:docMk/>
          <pc:sldMk cId="2455343394" sldId="288"/>
        </pc:sldMkLst>
        <pc:spChg chg="mod">
          <ac:chgData name="Herman, Kelsey [IH]" userId="S::kelsey.herman@interiorhealth.ca::26bc8226-b925-42c4-a37e-59a568f3be15" providerId="AD" clId="Web-{FA3EB419-D951-62BD-C7C2-8DDB6B9AE2F0}" dt="2024-07-04T16:50:20.337" v="178" actId="14100"/>
          <ac:spMkLst>
            <pc:docMk/>
            <pc:sldMk cId="2455343394" sldId="288"/>
            <ac:spMk id="2" creationId="{AAF12E6B-8A22-9540-B234-6653EFF94FF5}"/>
          </ac:spMkLst>
        </pc:spChg>
        <pc:spChg chg="mod">
          <ac:chgData name="Herman, Kelsey [IH]" userId="S::kelsey.herman@interiorhealth.ca::26bc8226-b925-42c4-a37e-59a568f3be15" providerId="AD" clId="Web-{FA3EB419-D951-62BD-C7C2-8DDB6B9AE2F0}" dt="2024-07-04T16:53:06.419" v="233" actId="20577"/>
          <ac:spMkLst>
            <pc:docMk/>
            <pc:sldMk cId="2455343394" sldId="288"/>
            <ac:spMk id="7" creationId="{D33F9C78-B76B-F879-CEF6-CA4F688EE1F6}"/>
          </ac:spMkLst>
        </pc:spChg>
      </pc:sldChg>
      <pc:sldChg chg="modSp delCm modCm modNotes">
        <pc:chgData name="Herman, Kelsey [IH]" userId="S::kelsey.herman@interiorhealth.ca::26bc8226-b925-42c4-a37e-59a568f3be15" providerId="AD" clId="Web-{FA3EB419-D951-62BD-C7C2-8DDB6B9AE2F0}" dt="2024-07-04T16:36:03.035" v="69"/>
        <pc:sldMkLst>
          <pc:docMk/>
          <pc:sldMk cId="2322345652" sldId="297"/>
        </pc:sldMkLst>
        <pc:spChg chg="mod">
          <ac:chgData name="Herman, Kelsey [IH]" userId="S::kelsey.herman@interiorhealth.ca::26bc8226-b925-42c4-a37e-59a568f3be15" providerId="AD" clId="Web-{FA3EB419-D951-62BD-C7C2-8DDB6B9AE2F0}" dt="2024-07-04T16:35:33.191" v="65" actId="20577"/>
          <ac:spMkLst>
            <pc:docMk/>
            <pc:sldMk cId="2322345652" sldId="297"/>
            <ac:spMk id="97" creationId="{025CE3F4-B3B4-469C-4525-5CD6B7845E38}"/>
          </ac:spMkLst>
        </pc:spChg>
      </pc:sldChg>
      <pc:sldChg chg="addSp modSp delCm modCm">
        <pc:chgData name="Herman, Kelsey [IH]" userId="S::kelsey.herman@interiorhealth.ca::26bc8226-b925-42c4-a37e-59a568f3be15" providerId="AD" clId="Web-{FA3EB419-D951-62BD-C7C2-8DDB6B9AE2F0}" dt="2024-07-04T16:49:34.117" v="175"/>
        <pc:sldMkLst>
          <pc:docMk/>
          <pc:sldMk cId="2873013745" sldId="298"/>
        </pc:sldMkLst>
        <pc:spChg chg="add mod">
          <ac:chgData name="Herman, Kelsey [IH]" userId="S::kelsey.herman@interiorhealth.ca::26bc8226-b925-42c4-a37e-59a568f3be15" providerId="AD" clId="Web-{FA3EB419-D951-62BD-C7C2-8DDB6B9AE2F0}" dt="2024-07-04T16:49:16.633" v="173" actId="20577"/>
          <ac:spMkLst>
            <pc:docMk/>
            <pc:sldMk cId="2873013745" sldId="298"/>
            <ac:spMk id="3" creationId="{CD666CB0-0A34-58D3-410F-92E4BE6871B1}"/>
          </ac:spMkLst>
        </pc:spChg>
        <pc:picChg chg="mod">
          <ac:chgData name="Herman, Kelsey [IH]" userId="S::kelsey.herman@interiorhealth.ca::26bc8226-b925-42c4-a37e-59a568f3be15" providerId="AD" clId="Web-{FA3EB419-D951-62BD-C7C2-8DDB6B9AE2F0}" dt="2024-07-04T16:48:33.350" v="168" actId="1076"/>
          <ac:picMkLst>
            <pc:docMk/>
            <pc:sldMk cId="2873013745" sldId="298"/>
            <ac:picMk id="24" creationId="{01C0C58F-F9B3-B926-6828-99CB6882D9F3}"/>
          </ac:picMkLst>
        </pc:picChg>
      </pc:sldChg>
    </pc:docChg>
  </pc:docChgLst>
  <pc:docChgLst>
    <pc:chgData name="Pedersen, Jessica [IH]" userId="S::jessica.pedersen@interiorhealth.ca::41af05d4-d168-48ac-8ac6-836f189036e5" providerId="AD" clId="Web-{CAEE2711-EA1E-6E8D-BC60-4B1EFD24F960}"/>
    <pc:docChg chg="modSld">
      <pc:chgData name="Pedersen, Jessica [IH]" userId="S::jessica.pedersen@interiorhealth.ca::41af05d4-d168-48ac-8ac6-836f189036e5" providerId="AD" clId="Web-{CAEE2711-EA1E-6E8D-BC60-4B1EFD24F960}" dt="2024-07-10T15:18:23.656" v="0" actId="1076"/>
      <pc:docMkLst>
        <pc:docMk/>
      </pc:docMkLst>
      <pc:sldChg chg="modSp">
        <pc:chgData name="Pedersen, Jessica [IH]" userId="S::jessica.pedersen@interiorhealth.ca::41af05d4-d168-48ac-8ac6-836f189036e5" providerId="AD" clId="Web-{CAEE2711-EA1E-6E8D-BC60-4B1EFD24F960}" dt="2024-07-10T15:18:23.656" v="0" actId="1076"/>
        <pc:sldMkLst>
          <pc:docMk/>
          <pc:sldMk cId="2455343394" sldId="288"/>
        </pc:sldMkLst>
        <pc:picChg chg="mod">
          <ac:chgData name="Pedersen, Jessica [IH]" userId="S::jessica.pedersen@interiorhealth.ca::41af05d4-d168-48ac-8ac6-836f189036e5" providerId="AD" clId="Web-{CAEE2711-EA1E-6E8D-BC60-4B1EFD24F960}" dt="2024-07-10T15:18:23.656" v="0" actId="1076"/>
          <ac:picMkLst>
            <pc:docMk/>
            <pc:sldMk cId="2455343394" sldId="288"/>
            <ac:picMk id="4" creationId="{A4CAADFB-4401-1F3F-488B-E5DDC2D2E41B}"/>
          </ac:picMkLst>
        </pc:picChg>
      </pc:sldChg>
    </pc:docChg>
  </pc:docChgLst>
  <pc:docChgLst>
    <pc:chgData name="Pedersen, Jessica [IH]" userId="41af05d4-d168-48ac-8ac6-836f189036e5" providerId="ADAL" clId="{521C5B83-BFBF-46D0-8222-F96B6F74DA5F}"/>
    <pc:docChg chg="undo redo custSel addSld delSld modSld">
      <pc:chgData name="Pedersen, Jessica [IH]" userId="41af05d4-d168-48ac-8ac6-836f189036e5" providerId="ADAL" clId="{521C5B83-BFBF-46D0-8222-F96B6F74DA5F}" dt="2024-06-24T18:23:40.312" v="2284" actId="20577"/>
      <pc:docMkLst>
        <pc:docMk/>
      </pc:docMkLst>
      <pc:sldChg chg="addSp delSp modSp mod delAnim modNotesTx">
        <pc:chgData name="Pedersen, Jessica [IH]" userId="41af05d4-d168-48ac-8ac6-836f189036e5" providerId="ADAL" clId="{521C5B83-BFBF-46D0-8222-F96B6F74DA5F}" dt="2024-06-24T18:11:03.508" v="1527" actId="1076"/>
        <pc:sldMkLst>
          <pc:docMk/>
          <pc:sldMk cId="2455343394" sldId="288"/>
        </pc:sldMkLst>
        <pc:spChg chg="mod">
          <ac:chgData name="Pedersen, Jessica [IH]" userId="41af05d4-d168-48ac-8ac6-836f189036e5" providerId="ADAL" clId="{521C5B83-BFBF-46D0-8222-F96B6F74DA5F}" dt="2024-06-06T20:39:31.012" v="764" actId="1076"/>
          <ac:spMkLst>
            <pc:docMk/>
            <pc:sldMk cId="2455343394" sldId="288"/>
            <ac:spMk id="2" creationId="{AAF12E6B-8A22-9540-B234-6653EFF94FF5}"/>
          </ac:spMkLst>
        </pc:spChg>
        <pc:spChg chg="del mod">
          <ac:chgData name="Pedersen, Jessica [IH]" userId="41af05d4-d168-48ac-8ac6-836f189036e5" providerId="ADAL" clId="{521C5B83-BFBF-46D0-8222-F96B6F74DA5F}" dt="2024-06-06T20:39:02.032" v="744" actId="478"/>
          <ac:spMkLst>
            <pc:docMk/>
            <pc:sldMk cId="2455343394" sldId="288"/>
            <ac:spMk id="3" creationId="{1E547246-5D24-E244-A3A4-4D8FA6C7C3F5}"/>
          </ac:spMkLst>
        </pc:spChg>
        <pc:spChg chg="add mod">
          <ac:chgData name="Pedersen, Jessica [IH]" userId="41af05d4-d168-48ac-8ac6-836f189036e5" providerId="ADAL" clId="{521C5B83-BFBF-46D0-8222-F96B6F74DA5F}" dt="2024-06-06T20:40:36.101" v="775" actId="1076"/>
          <ac:spMkLst>
            <pc:docMk/>
            <pc:sldMk cId="2455343394" sldId="288"/>
            <ac:spMk id="7" creationId="{D33F9C78-B76B-F879-CEF6-CA4F688EE1F6}"/>
          </ac:spMkLst>
        </pc:spChg>
        <pc:spChg chg="add del mod">
          <ac:chgData name="Pedersen, Jessica [IH]" userId="41af05d4-d168-48ac-8ac6-836f189036e5" providerId="ADAL" clId="{521C5B83-BFBF-46D0-8222-F96B6F74DA5F}" dt="2024-06-06T20:31:22.160" v="484" actId="478"/>
          <ac:spMkLst>
            <pc:docMk/>
            <pc:sldMk cId="2455343394" sldId="288"/>
            <ac:spMk id="9" creationId="{03578397-2089-3545-2281-C0E9CDFC4BF3}"/>
          </ac:spMkLst>
        </pc:spChg>
        <pc:spChg chg="add mod">
          <ac:chgData name="Pedersen, Jessica [IH]" userId="41af05d4-d168-48ac-8ac6-836f189036e5" providerId="ADAL" clId="{521C5B83-BFBF-46D0-8222-F96B6F74DA5F}" dt="2024-06-06T20:39:21.159" v="760" actId="113"/>
          <ac:spMkLst>
            <pc:docMk/>
            <pc:sldMk cId="2455343394" sldId="288"/>
            <ac:spMk id="11" creationId="{B015842A-20C1-24E9-AAAC-EF51DCB43957}"/>
          </ac:spMkLst>
        </pc:spChg>
        <pc:spChg chg="add del">
          <ac:chgData name="Pedersen, Jessica [IH]" userId="41af05d4-d168-48ac-8ac6-836f189036e5" providerId="ADAL" clId="{521C5B83-BFBF-46D0-8222-F96B6F74DA5F}" dt="2024-06-06T20:29:00.456" v="177" actId="26606"/>
          <ac:spMkLst>
            <pc:docMk/>
            <pc:sldMk cId="2455343394" sldId="288"/>
            <ac:spMk id="15" creationId="{B712E947-0734-45F9-9C4F-41114EC3A33E}"/>
          </ac:spMkLst>
        </pc:spChg>
        <pc:spChg chg="add del">
          <ac:chgData name="Pedersen, Jessica [IH]" userId="41af05d4-d168-48ac-8ac6-836f189036e5" providerId="ADAL" clId="{521C5B83-BFBF-46D0-8222-F96B6F74DA5F}" dt="2024-06-06T20:29:00.456" v="177" actId="26606"/>
          <ac:spMkLst>
            <pc:docMk/>
            <pc:sldMk cId="2455343394" sldId="288"/>
            <ac:spMk id="17" creationId="{4C6B5652-C661-4C58-B937-F0F490F7FCB2}"/>
          </ac:spMkLst>
        </pc:spChg>
        <pc:spChg chg="add del">
          <ac:chgData name="Pedersen, Jessica [IH]" userId="41af05d4-d168-48ac-8ac6-836f189036e5" providerId="ADAL" clId="{521C5B83-BFBF-46D0-8222-F96B6F74DA5F}" dt="2024-06-06T20:29:00.456" v="177" actId="26606"/>
          <ac:spMkLst>
            <pc:docMk/>
            <pc:sldMk cId="2455343394" sldId="288"/>
            <ac:spMk id="19" creationId="{0B936867-6407-43FB-9DE6-1B0879D0CB31}"/>
          </ac:spMkLst>
        </pc:spChg>
        <pc:spChg chg="add del">
          <ac:chgData name="Pedersen, Jessica [IH]" userId="41af05d4-d168-48ac-8ac6-836f189036e5" providerId="ADAL" clId="{521C5B83-BFBF-46D0-8222-F96B6F74DA5F}" dt="2024-06-06T20:29:00.456" v="177" actId="26606"/>
          <ac:spMkLst>
            <pc:docMk/>
            <pc:sldMk cId="2455343394" sldId="288"/>
            <ac:spMk id="21" creationId="{ACD0B258-678B-4A8C-894F-848AF24A1922}"/>
          </ac:spMkLst>
        </pc:spChg>
        <pc:spChg chg="add del">
          <ac:chgData name="Pedersen, Jessica [IH]" userId="41af05d4-d168-48ac-8ac6-836f189036e5" providerId="ADAL" clId="{521C5B83-BFBF-46D0-8222-F96B6F74DA5F}" dt="2024-06-06T20:29:00.456" v="177" actId="26606"/>
          <ac:spMkLst>
            <pc:docMk/>
            <pc:sldMk cId="2455343394" sldId="288"/>
            <ac:spMk id="23" creationId="{C8D58395-74AF-401A-AF2F-76B6FCF71DFE}"/>
          </ac:spMkLst>
        </pc:spChg>
        <pc:spChg chg="add del">
          <ac:chgData name="Pedersen, Jessica [IH]" userId="41af05d4-d168-48ac-8ac6-836f189036e5" providerId="ADAL" clId="{521C5B83-BFBF-46D0-8222-F96B6F74DA5F}" dt="2024-06-06T20:29:00.456" v="177" actId="26606"/>
          <ac:spMkLst>
            <pc:docMk/>
            <pc:sldMk cId="2455343394" sldId="288"/>
            <ac:spMk id="25" creationId="{2F003F3F-F118-41D2-AA3F-74DB0D1970BB}"/>
          </ac:spMkLst>
        </pc:spChg>
        <pc:spChg chg="add">
          <ac:chgData name="Pedersen, Jessica [IH]" userId="41af05d4-d168-48ac-8ac6-836f189036e5" providerId="ADAL" clId="{521C5B83-BFBF-46D0-8222-F96B6F74DA5F}" dt="2024-06-06T20:36:14.496" v="615" actId="26606"/>
          <ac:spMkLst>
            <pc:docMk/>
            <pc:sldMk cId="2455343394" sldId="288"/>
            <ac:spMk id="1028" creationId="{BACC6370-2D7E-4714-9D71-7542949D7D5D}"/>
          </ac:spMkLst>
        </pc:spChg>
        <pc:spChg chg="add">
          <ac:chgData name="Pedersen, Jessica [IH]" userId="41af05d4-d168-48ac-8ac6-836f189036e5" providerId="ADAL" clId="{521C5B83-BFBF-46D0-8222-F96B6F74DA5F}" dt="2024-06-06T20:36:14.496" v="615" actId="26606"/>
          <ac:spMkLst>
            <pc:docMk/>
            <pc:sldMk cId="2455343394" sldId="288"/>
            <ac:spMk id="1029" creationId="{256B2C21-A230-48C0-8DF1-C46611373C44}"/>
          </ac:spMkLst>
        </pc:spChg>
        <pc:spChg chg="add">
          <ac:chgData name="Pedersen, Jessica [IH]" userId="41af05d4-d168-48ac-8ac6-836f189036e5" providerId="ADAL" clId="{521C5B83-BFBF-46D0-8222-F96B6F74DA5F}" dt="2024-06-06T20:36:14.496" v="615" actId="26606"/>
          <ac:spMkLst>
            <pc:docMk/>
            <pc:sldMk cId="2455343394" sldId="288"/>
            <ac:spMk id="1030" creationId="{3847E18C-932D-4C95-AABA-FEC7C9499AD7}"/>
          </ac:spMkLst>
        </pc:spChg>
        <pc:spChg chg="add del">
          <ac:chgData name="Pedersen, Jessica [IH]" userId="41af05d4-d168-48ac-8ac6-836f189036e5" providerId="ADAL" clId="{521C5B83-BFBF-46D0-8222-F96B6F74DA5F}" dt="2024-06-06T20:32:56.301" v="502" actId="26606"/>
          <ac:spMkLst>
            <pc:docMk/>
            <pc:sldMk cId="2455343394" sldId="288"/>
            <ac:spMk id="1031" creationId="{53B021B3-DE93-4AB7-8A18-CF5F1CED88B8}"/>
          </ac:spMkLst>
        </pc:spChg>
        <pc:spChg chg="add">
          <ac:chgData name="Pedersen, Jessica [IH]" userId="41af05d4-d168-48ac-8ac6-836f189036e5" providerId="ADAL" clId="{521C5B83-BFBF-46D0-8222-F96B6F74DA5F}" dt="2024-06-06T20:36:14.496" v="615" actId="26606"/>
          <ac:spMkLst>
            <pc:docMk/>
            <pc:sldMk cId="2455343394" sldId="288"/>
            <ac:spMk id="1032" creationId="{3150CB11-0C61-439E-910F-5787759E72A0}"/>
          </ac:spMkLst>
        </pc:spChg>
        <pc:spChg chg="add del">
          <ac:chgData name="Pedersen, Jessica [IH]" userId="41af05d4-d168-48ac-8ac6-836f189036e5" providerId="ADAL" clId="{521C5B83-BFBF-46D0-8222-F96B6F74DA5F}" dt="2024-06-06T20:32:56.301" v="502" actId="26606"/>
          <ac:spMkLst>
            <pc:docMk/>
            <pc:sldMk cId="2455343394" sldId="288"/>
            <ac:spMk id="1033" creationId="{52D502E5-F6B4-4D58-B4AE-FC466FF15EE8}"/>
          </ac:spMkLst>
        </pc:spChg>
        <pc:spChg chg="add">
          <ac:chgData name="Pedersen, Jessica [IH]" userId="41af05d4-d168-48ac-8ac6-836f189036e5" providerId="ADAL" clId="{521C5B83-BFBF-46D0-8222-F96B6F74DA5F}" dt="2024-06-06T20:36:14.496" v="615" actId="26606"/>
          <ac:spMkLst>
            <pc:docMk/>
            <pc:sldMk cId="2455343394" sldId="288"/>
            <ac:spMk id="1034" creationId="{43F8A58B-5155-44CE-A5FF-7647B47D0A7A}"/>
          </ac:spMkLst>
        </pc:spChg>
        <pc:spChg chg="add del">
          <ac:chgData name="Pedersen, Jessica [IH]" userId="41af05d4-d168-48ac-8ac6-836f189036e5" providerId="ADAL" clId="{521C5B83-BFBF-46D0-8222-F96B6F74DA5F}" dt="2024-06-06T20:32:56.301" v="502" actId="26606"/>
          <ac:spMkLst>
            <pc:docMk/>
            <pc:sldMk cId="2455343394" sldId="288"/>
            <ac:spMk id="1035" creationId="{9DECDBF4-02B6-4BB4-B65B-B8107AD6A9E8}"/>
          </ac:spMkLst>
        </pc:spChg>
        <pc:spChg chg="add">
          <ac:chgData name="Pedersen, Jessica [IH]" userId="41af05d4-d168-48ac-8ac6-836f189036e5" providerId="ADAL" clId="{521C5B83-BFBF-46D0-8222-F96B6F74DA5F}" dt="2024-06-06T20:36:14.496" v="615" actId="26606"/>
          <ac:spMkLst>
            <pc:docMk/>
            <pc:sldMk cId="2455343394" sldId="288"/>
            <ac:spMk id="1036" creationId="{443F2ACA-E6D6-4028-82DD-F03C262D5DE6}"/>
          </ac:spMkLst>
        </pc:spChg>
        <pc:spChg chg="add del">
          <ac:chgData name="Pedersen, Jessica [IH]" userId="41af05d4-d168-48ac-8ac6-836f189036e5" providerId="ADAL" clId="{521C5B83-BFBF-46D0-8222-F96B6F74DA5F}" dt="2024-06-06T20:33:09.662" v="510" actId="26606"/>
          <ac:spMkLst>
            <pc:docMk/>
            <pc:sldMk cId="2455343394" sldId="288"/>
            <ac:spMk id="1039" creationId="{43F8A58B-5155-44CE-A5FF-7647B47D0A7A}"/>
          </ac:spMkLst>
        </pc:spChg>
        <pc:spChg chg="add del">
          <ac:chgData name="Pedersen, Jessica [IH]" userId="41af05d4-d168-48ac-8ac6-836f189036e5" providerId="ADAL" clId="{521C5B83-BFBF-46D0-8222-F96B6F74DA5F}" dt="2024-06-06T20:33:01.307" v="506" actId="26606"/>
          <ac:spMkLst>
            <pc:docMk/>
            <pc:sldMk cId="2455343394" sldId="288"/>
            <ac:spMk id="1040" creationId="{BACC6370-2D7E-4714-9D71-7542949D7D5D}"/>
          </ac:spMkLst>
        </pc:spChg>
        <pc:spChg chg="add del">
          <ac:chgData name="Pedersen, Jessica [IH]" userId="41af05d4-d168-48ac-8ac6-836f189036e5" providerId="ADAL" clId="{521C5B83-BFBF-46D0-8222-F96B6F74DA5F}" dt="2024-06-06T20:33:01.307" v="506" actId="26606"/>
          <ac:spMkLst>
            <pc:docMk/>
            <pc:sldMk cId="2455343394" sldId="288"/>
            <ac:spMk id="1041" creationId="{B444D337-4D9F-40A8-BA84-C0BFA7A8AD66}"/>
          </ac:spMkLst>
        </pc:spChg>
        <pc:spChg chg="add del">
          <ac:chgData name="Pedersen, Jessica [IH]" userId="41af05d4-d168-48ac-8ac6-836f189036e5" providerId="ADAL" clId="{521C5B83-BFBF-46D0-8222-F96B6F74DA5F}" dt="2024-06-06T20:33:01.307" v="506" actId="26606"/>
          <ac:spMkLst>
            <pc:docMk/>
            <pc:sldMk cId="2455343394" sldId="288"/>
            <ac:spMk id="1042" creationId="{70478D1D-B50E-41C8-8A55-36A53D449402}"/>
          </ac:spMkLst>
        </pc:spChg>
        <pc:spChg chg="add del">
          <ac:chgData name="Pedersen, Jessica [IH]" userId="41af05d4-d168-48ac-8ac6-836f189036e5" providerId="ADAL" clId="{521C5B83-BFBF-46D0-8222-F96B6F74DA5F}" dt="2024-06-06T20:33:09.662" v="510" actId="26606"/>
          <ac:spMkLst>
            <pc:docMk/>
            <pc:sldMk cId="2455343394" sldId="288"/>
            <ac:spMk id="1044" creationId="{BACC6370-2D7E-4714-9D71-7542949D7D5D}"/>
          </ac:spMkLst>
        </pc:spChg>
        <pc:spChg chg="add del">
          <ac:chgData name="Pedersen, Jessica [IH]" userId="41af05d4-d168-48ac-8ac6-836f189036e5" providerId="ADAL" clId="{521C5B83-BFBF-46D0-8222-F96B6F74DA5F}" dt="2024-06-06T20:33:09.662" v="510" actId="26606"/>
          <ac:spMkLst>
            <pc:docMk/>
            <pc:sldMk cId="2455343394" sldId="288"/>
            <ac:spMk id="1045" creationId="{256B2C21-A230-48C0-8DF1-C46611373C44}"/>
          </ac:spMkLst>
        </pc:spChg>
        <pc:spChg chg="add del">
          <ac:chgData name="Pedersen, Jessica [IH]" userId="41af05d4-d168-48ac-8ac6-836f189036e5" providerId="ADAL" clId="{521C5B83-BFBF-46D0-8222-F96B6F74DA5F}" dt="2024-06-06T20:33:09.662" v="510" actId="26606"/>
          <ac:spMkLst>
            <pc:docMk/>
            <pc:sldMk cId="2455343394" sldId="288"/>
            <ac:spMk id="1046" creationId="{3847E18C-932D-4C95-AABA-FEC7C9499AD7}"/>
          </ac:spMkLst>
        </pc:spChg>
        <pc:spChg chg="add del">
          <ac:chgData name="Pedersen, Jessica [IH]" userId="41af05d4-d168-48ac-8ac6-836f189036e5" providerId="ADAL" clId="{521C5B83-BFBF-46D0-8222-F96B6F74DA5F}" dt="2024-06-06T20:33:09.662" v="510" actId="26606"/>
          <ac:spMkLst>
            <pc:docMk/>
            <pc:sldMk cId="2455343394" sldId="288"/>
            <ac:spMk id="1047" creationId="{3150CB11-0C61-439E-910F-5787759E72A0}"/>
          </ac:spMkLst>
        </pc:spChg>
        <pc:spChg chg="add del">
          <ac:chgData name="Pedersen, Jessica [IH]" userId="41af05d4-d168-48ac-8ac6-836f189036e5" providerId="ADAL" clId="{521C5B83-BFBF-46D0-8222-F96B6F74DA5F}" dt="2024-06-06T20:33:09.662" v="510" actId="26606"/>
          <ac:spMkLst>
            <pc:docMk/>
            <pc:sldMk cId="2455343394" sldId="288"/>
            <ac:spMk id="1048" creationId="{443F2ACA-E6D6-4028-82DD-F03C262D5DE6}"/>
          </ac:spMkLst>
        </pc:spChg>
        <pc:grpChg chg="add del">
          <ac:chgData name="Pedersen, Jessica [IH]" userId="41af05d4-d168-48ac-8ac6-836f189036e5" providerId="ADAL" clId="{521C5B83-BFBF-46D0-8222-F96B6F74DA5F}" dt="2024-06-06T20:32:58.453" v="504" actId="26606"/>
          <ac:grpSpMkLst>
            <pc:docMk/>
            <pc:sldMk cId="2455343394" sldId="288"/>
            <ac:grpSpMk id="1037" creationId="{1E5539EC-8CB8-002F-68C6-678840282659}"/>
          </ac:grpSpMkLst>
        </pc:grpChg>
        <pc:picChg chg="add mod">
          <ac:chgData name="Pedersen, Jessica [IH]" userId="41af05d4-d168-48ac-8ac6-836f189036e5" providerId="ADAL" clId="{521C5B83-BFBF-46D0-8222-F96B6F74DA5F}" dt="2024-06-24T18:11:03.508" v="1527" actId="1076"/>
          <ac:picMkLst>
            <pc:docMk/>
            <pc:sldMk cId="2455343394" sldId="288"/>
            <ac:picMk id="4" creationId="{A4CAADFB-4401-1F3F-488B-E5DDC2D2E41B}"/>
          </ac:picMkLst>
        </pc:picChg>
        <pc:picChg chg="add del mod">
          <ac:chgData name="Pedersen, Jessica [IH]" userId="41af05d4-d168-48ac-8ac6-836f189036e5" providerId="ADAL" clId="{521C5B83-BFBF-46D0-8222-F96B6F74DA5F}" dt="2024-06-06T20:28:43.382" v="173" actId="478"/>
          <ac:picMkLst>
            <pc:docMk/>
            <pc:sldMk cId="2455343394" sldId="288"/>
            <ac:picMk id="5" creationId="{9F59BC45-F4F0-78BC-278B-9E4DB45EF4A1}"/>
          </ac:picMkLst>
        </pc:picChg>
        <pc:picChg chg="del mod ord">
          <ac:chgData name="Pedersen, Jessica [IH]" userId="41af05d4-d168-48ac-8ac6-836f189036e5" providerId="ADAL" clId="{521C5B83-BFBF-46D0-8222-F96B6F74DA5F}" dt="2024-06-06T20:31:17.405" v="483" actId="478"/>
          <ac:picMkLst>
            <pc:docMk/>
            <pc:sldMk cId="2455343394" sldId="288"/>
            <ac:picMk id="6" creationId="{6A3F5AB1-0008-39FA-3531-DFC6758DF98B}"/>
          </ac:picMkLst>
        </pc:picChg>
        <pc:picChg chg="mod">
          <ac:chgData name="Pedersen, Jessica [IH]" userId="41af05d4-d168-48ac-8ac6-836f189036e5" providerId="ADAL" clId="{521C5B83-BFBF-46D0-8222-F96B6F74DA5F}" dt="2024-06-06T20:39:24.597" v="761" actId="1076"/>
          <ac:picMkLst>
            <pc:docMk/>
            <pc:sldMk cId="2455343394" sldId="288"/>
            <ac:picMk id="10" creationId="{18646D0B-2776-223D-DD01-2AAB4ECF6F57}"/>
          </ac:picMkLst>
        </pc:picChg>
        <pc:picChg chg="add del mod">
          <ac:chgData name="Pedersen, Jessica [IH]" userId="41af05d4-d168-48ac-8ac6-836f189036e5" providerId="ADAL" clId="{521C5B83-BFBF-46D0-8222-F96B6F74DA5F}" dt="2024-06-24T18:10:27.824" v="1522" actId="478"/>
          <ac:picMkLst>
            <pc:docMk/>
            <pc:sldMk cId="2455343394" sldId="288"/>
            <ac:picMk id="1026" creationId="{A77C3C5B-3B4D-7492-CE41-D1AFCE3AE76D}"/>
          </ac:picMkLst>
        </pc:picChg>
      </pc:sldChg>
      <pc:sldChg chg="addSp delSp modSp mod modNotesTx">
        <pc:chgData name="Pedersen, Jessica [IH]" userId="41af05d4-d168-48ac-8ac6-836f189036e5" providerId="ADAL" clId="{521C5B83-BFBF-46D0-8222-F96B6F74DA5F}" dt="2024-06-06T20:35:53.941" v="614" actId="26606"/>
        <pc:sldMkLst>
          <pc:docMk/>
          <pc:sldMk cId="3648320562" sldId="291"/>
        </pc:sldMkLst>
        <pc:spChg chg="mod">
          <ac:chgData name="Pedersen, Jessica [IH]" userId="41af05d4-d168-48ac-8ac6-836f189036e5" providerId="ADAL" clId="{521C5B83-BFBF-46D0-8222-F96B6F74DA5F}" dt="2024-06-06T20:35:53.941" v="614" actId="26606"/>
          <ac:spMkLst>
            <pc:docMk/>
            <pc:sldMk cId="3648320562" sldId="291"/>
            <ac:spMk id="2" creationId="{E7DE20F4-5B10-CB12-40AB-60E51809D979}"/>
          </ac:spMkLst>
        </pc:spChg>
        <pc:spChg chg="del">
          <ac:chgData name="Pedersen, Jessica [IH]" userId="41af05d4-d168-48ac-8ac6-836f189036e5" providerId="ADAL" clId="{521C5B83-BFBF-46D0-8222-F96B6F74DA5F}" dt="2024-06-06T20:26:04.204" v="157" actId="26606"/>
          <ac:spMkLst>
            <pc:docMk/>
            <pc:sldMk cId="3648320562" sldId="291"/>
            <ac:spMk id="9" creationId="{D4771268-CB57-404A-9271-370EB28F6090}"/>
          </ac:spMkLst>
        </pc:spChg>
        <pc:spChg chg="add del">
          <ac:chgData name="Pedersen, Jessica [IH]" userId="41af05d4-d168-48ac-8ac6-836f189036e5" providerId="ADAL" clId="{521C5B83-BFBF-46D0-8222-F96B6F74DA5F}" dt="2024-06-06T20:35:53.941" v="614" actId="26606"/>
          <ac:spMkLst>
            <pc:docMk/>
            <pc:sldMk cId="3648320562" sldId="291"/>
            <ac:spMk id="14" creationId="{2151139A-886F-4B97-8815-729AD3831BBD}"/>
          </ac:spMkLst>
        </pc:spChg>
        <pc:spChg chg="add del">
          <ac:chgData name="Pedersen, Jessica [IH]" userId="41af05d4-d168-48ac-8ac6-836f189036e5" providerId="ADAL" clId="{521C5B83-BFBF-46D0-8222-F96B6F74DA5F}" dt="2024-06-06T20:35:53.941" v="614" actId="26606"/>
          <ac:spMkLst>
            <pc:docMk/>
            <pc:sldMk cId="3648320562" sldId="291"/>
            <ac:spMk id="16" creationId="{AB5E08C4-8CDD-4623-A5B8-E998C6DEE3B7}"/>
          </ac:spMkLst>
        </pc:spChg>
        <pc:spChg chg="add del">
          <ac:chgData name="Pedersen, Jessica [IH]" userId="41af05d4-d168-48ac-8ac6-836f189036e5" providerId="ADAL" clId="{521C5B83-BFBF-46D0-8222-F96B6F74DA5F}" dt="2024-06-06T20:35:53.941" v="614" actId="26606"/>
          <ac:spMkLst>
            <pc:docMk/>
            <pc:sldMk cId="3648320562" sldId="291"/>
            <ac:spMk id="18" creationId="{AFFC87AC-C919-4FE5-BAC3-39509E001152}"/>
          </ac:spMkLst>
        </pc:spChg>
        <pc:spChg chg="add del">
          <ac:chgData name="Pedersen, Jessica [IH]" userId="41af05d4-d168-48ac-8ac6-836f189036e5" providerId="ADAL" clId="{521C5B83-BFBF-46D0-8222-F96B6F74DA5F}" dt="2024-06-06T20:35:53.941" v="614" actId="26606"/>
          <ac:spMkLst>
            <pc:docMk/>
            <pc:sldMk cId="3648320562" sldId="291"/>
            <ac:spMk id="20" creationId="{7D0659F6-0853-468D-B1B2-44FDBE98B80F}"/>
          </ac:spMkLst>
        </pc:spChg>
        <pc:spChg chg="add del">
          <ac:chgData name="Pedersen, Jessica [IH]" userId="41af05d4-d168-48ac-8ac6-836f189036e5" providerId="ADAL" clId="{521C5B83-BFBF-46D0-8222-F96B6F74DA5F}" dt="2024-06-06T20:35:53.941" v="614" actId="26606"/>
          <ac:spMkLst>
            <pc:docMk/>
            <pc:sldMk cId="3648320562" sldId="291"/>
            <ac:spMk id="22" creationId="{15F33878-D502-4FFA-8ACE-F2AECDB2A23F}"/>
          </ac:spMkLst>
        </pc:spChg>
        <pc:spChg chg="add del">
          <ac:chgData name="Pedersen, Jessica [IH]" userId="41af05d4-d168-48ac-8ac6-836f189036e5" providerId="ADAL" clId="{521C5B83-BFBF-46D0-8222-F96B6F74DA5F}" dt="2024-06-06T20:35:53.941" v="614" actId="26606"/>
          <ac:spMkLst>
            <pc:docMk/>
            <pc:sldMk cId="3648320562" sldId="291"/>
            <ac:spMk id="24" creationId="{977ACDD7-882D-4B81-A213-84C82B96B01E}"/>
          </ac:spMkLst>
        </pc:spChg>
        <pc:spChg chg="add del">
          <ac:chgData name="Pedersen, Jessica [IH]" userId="41af05d4-d168-48ac-8ac6-836f189036e5" providerId="ADAL" clId="{521C5B83-BFBF-46D0-8222-F96B6F74DA5F}" dt="2024-06-06T20:35:53.941" v="614" actId="26606"/>
          <ac:spMkLst>
            <pc:docMk/>
            <pc:sldMk cId="3648320562" sldId="291"/>
            <ac:spMk id="29" creationId="{EDC07B27-4E3C-4BCF-ABDB-6AA72857C058}"/>
          </ac:spMkLst>
        </pc:spChg>
        <pc:spChg chg="add del">
          <ac:chgData name="Pedersen, Jessica [IH]" userId="41af05d4-d168-48ac-8ac6-836f189036e5" providerId="ADAL" clId="{521C5B83-BFBF-46D0-8222-F96B6F74DA5F}" dt="2024-06-06T20:35:53.941" v="614" actId="26606"/>
          <ac:spMkLst>
            <pc:docMk/>
            <pc:sldMk cId="3648320562" sldId="291"/>
            <ac:spMk id="31" creationId="{83D11BE6-2A04-4DBB-842D-88602B5EC728}"/>
          </ac:spMkLst>
        </pc:spChg>
        <pc:spChg chg="add del">
          <ac:chgData name="Pedersen, Jessica [IH]" userId="41af05d4-d168-48ac-8ac6-836f189036e5" providerId="ADAL" clId="{521C5B83-BFBF-46D0-8222-F96B6F74DA5F}" dt="2024-06-06T20:35:53.941" v="614" actId="26606"/>
          <ac:spMkLst>
            <pc:docMk/>
            <pc:sldMk cId="3648320562" sldId="291"/>
            <ac:spMk id="33" creationId="{2A05E02A-9AA9-45EC-B87B-B46F043F3F97}"/>
          </ac:spMkLst>
        </pc:spChg>
        <pc:spChg chg="add del">
          <ac:chgData name="Pedersen, Jessica [IH]" userId="41af05d4-d168-48ac-8ac6-836f189036e5" providerId="ADAL" clId="{521C5B83-BFBF-46D0-8222-F96B6F74DA5F}" dt="2024-06-06T20:35:53.941" v="614" actId="26606"/>
          <ac:spMkLst>
            <pc:docMk/>
            <pc:sldMk cId="3648320562" sldId="291"/>
            <ac:spMk id="35" creationId="{0E91EDBA-E8E0-4575-8147-B700345215CE}"/>
          </ac:spMkLst>
        </pc:spChg>
        <pc:spChg chg="add del">
          <ac:chgData name="Pedersen, Jessica [IH]" userId="41af05d4-d168-48ac-8ac6-836f189036e5" providerId="ADAL" clId="{521C5B83-BFBF-46D0-8222-F96B6F74DA5F}" dt="2024-06-06T20:35:53.941" v="614" actId="26606"/>
          <ac:spMkLst>
            <pc:docMk/>
            <pc:sldMk cId="3648320562" sldId="291"/>
            <ac:spMk id="37" creationId="{DFEE4473-A122-4E96-8C31-B4C5AAA274FD}"/>
          </ac:spMkLst>
        </pc:spChg>
        <pc:picChg chg="add del mod">
          <ac:chgData name="Pedersen, Jessica [IH]" userId="41af05d4-d168-48ac-8ac6-836f189036e5" providerId="ADAL" clId="{521C5B83-BFBF-46D0-8222-F96B6F74DA5F}" dt="2024-06-06T20:34:35.305" v="514" actId="478"/>
          <ac:picMkLst>
            <pc:docMk/>
            <pc:sldMk cId="3648320562" sldId="291"/>
            <ac:picMk id="3" creationId="{68DA5816-99B0-8DE9-B9C0-AC5818876612}"/>
          </ac:picMkLst>
        </pc:picChg>
        <pc:picChg chg="mod ord">
          <ac:chgData name="Pedersen, Jessica [IH]" userId="41af05d4-d168-48ac-8ac6-836f189036e5" providerId="ADAL" clId="{521C5B83-BFBF-46D0-8222-F96B6F74DA5F}" dt="2024-06-06T20:35:53.941" v="614" actId="26606"/>
          <ac:picMkLst>
            <pc:docMk/>
            <pc:sldMk cId="3648320562" sldId="291"/>
            <ac:picMk id="4" creationId="{C845AA03-FCA0-6025-A100-A4FCD770BD4A}"/>
          </ac:picMkLst>
        </pc:picChg>
        <pc:picChg chg="add mod">
          <ac:chgData name="Pedersen, Jessica [IH]" userId="41af05d4-d168-48ac-8ac6-836f189036e5" providerId="ADAL" clId="{521C5B83-BFBF-46D0-8222-F96B6F74DA5F}" dt="2024-06-06T20:35:53.941" v="614" actId="26606"/>
          <ac:picMkLst>
            <pc:docMk/>
            <pc:sldMk cId="3648320562" sldId="291"/>
            <ac:picMk id="6" creationId="{3F123D70-DDED-6384-D176-E3462F31B00D}"/>
          </ac:picMkLst>
        </pc:picChg>
        <pc:picChg chg="add mod">
          <ac:chgData name="Pedersen, Jessica [IH]" userId="41af05d4-d168-48ac-8ac6-836f189036e5" providerId="ADAL" clId="{521C5B83-BFBF-46D0-8222-F96B6F74DA5F}" dt="2024-06-06T20:35:53.941" v="614" actId="26606"/>
          <ac:picMkLst>
            <pc:docMk/>
            <pc:sldMk cId="3648320562" sldId="291"/>
            <ac:picMk id="8" creationId="{D1DFCDD7-0CB6-FEF1-CC68-60C3A9E9EE1B}"/>
          </ac:picMkLst>
        </pc:picChg>
      </pc:sldChg>
      <pc:sldChg chg="addSp delSp modSp mod setBg modNotesTx">
        <pc:chgData name="Pedersen, Jessica [IH]" userId="41af05d4-d168-48ac-8ac6-836f189036e5" providerId="ADAL" clId="{521C5B83-BFBF-46D0-8222-F96B6F74DA5F}" dt="2024-06-24T18:23:40.312" v="2284" actId="20577"/>
        <pc:sldMkLst>
          <pc:docMk/>
          <pc:sldMk cId="2322345652" sldId="297"/>
        </pc:sldMkLst>
        <pc:spChg chg="mod">
          <ac:chgData name="Pedersen, Jessica [IH]" userId="41af05d4-d168-48ac-8ac6-836f189036e5" providerId="ADAL" clId="{521C5B83-BFBF-46D0-8222-F96B6F74DA5F}" dt="2024-06-06T20:52:25.210" v="1282" actId="26606"/>
          <ac:spMkLst>
            <pc:docMk/>
            <pc:sldMk cId="2322345652" sldId="297"/>
            <ac:spMk id="2" creationId="{2A7C34C3-FF0C-C143-E6A0-6C468B8A2095}"/>
          </ac:spMkLst>
        </pc:spChg>
        <pc:spChg chg="add mod">
          <ac:chgData name="Pedersen, Jessica [IH]" userId="41af05d4-d168-48ac-8ac6-836f189036e5" providerId="ADAL" clId="{521C5B83-BFBF-46D0-8222-F96B6F74DA5F}" dt="2024-06-06T20:54:38.316" v="1333" actId="207"/>
          <ac:spMkLst>
            <pc:docMk/>
            <pc:sldMk cId="2322345652" sldId="297"/>
            <ac:spMk id="3" creationId="{E7B8377D-CF5B-B74B-1404-6E88FC699431}"/>
          </ac:spMkLst>
        </pc:spChg>
        <pc:spChg chg="add del mod">
          <ac:chgData name="Pedersen, Jessica [IH]" userId="41af05d4-d168-48ac-8ac6-836f189036e5" providerId="ADAL" clId="{521C5B83-BFBF-46D0-8222-F96B6F74DA5F}" dt="2024-06-06T20:52:25.210" v="1282" actId="26606"/>
          <ac:spMkLst>
            <pc:docMk/>
            <pc:sldMk cId="2322345652" sldId="297"/>
            <ac:spMk id="4" creationId="{025CE3F4-B3B4-469C-4525-5CD6B7845E38}"/>
          </ac:spMkLst>
        </pc:spChg>
        <pc:spChg chg="add del">
          <ac:chgData name="Pedersen, Jessica [IH]" userId="41af05d4-d168-48ac-8ac6-836f189036e5" providerId="ADAL" clId="{521C5B83-BFBF-46D0-8222-F96B6F74DA5F}" dt="2024-06-06T20:51:32.866" v="1261" actId="26606"/>
          <ac:spMkLst>
            <pc:docMk/>
            <pc:sldMk cId="2322345652" sldId="297"/>
            <ac:spMk id="7" creationId="{3150CB11-0C61-439E-910F-5787759E72A0}"/>
          </ac:spMkLst>
        </pc:spChg>
        <pc:spChg chg="add del">
          <ac:chgData name="Pedersen, Jessica [IH]" userId="41af05d4-d168-48ac-8ac6-836f189036e5" providerId="ADAL" clId="{521C5B83-BFBF-46D0-8222-F96B6F74DA5F}" dt="2024-06-06T20:52:00.609" v="1269" actId="26606"/>
          <ac:spMkLst>
            <pc:docMk/>
            <pc:sldMk cId="2322345652" sldId="297"/>
            <ac:spMk id="9" creationId="{09588DA8-065E-4F6F-8EFD-43104AB2E0CF}"/>
          </ac:spMkLst>
        </pc:spChg>
        <pc:spChg chg="add del">
          <ac:chgData name="Pedersen, Jessica [IH]" userId="41af05d4-d168-48ac-8ac6-836f189036e5" providerId="ADAL" clId="{521C5B83-BFBF-46D0-8222-F96B6F74DA5F}" dt="2024-06-06T20:51:32.866" v="1261" actId="26606"/>
          <ac:spMkLst>
            <pc:docMk/>
            <pc:sldMk cId="2322345652" sldId="297"/>
            <ac:spMk id="10" creationId="{BACC6370-2D7E-4714-9D71-7542949D7D5D}"/>
          </ac:spMkLst>
        </pc:spChg>
        <pc:spChg chg="add del">
          <ac:chgData name="Pedersen, Jessica [IH]" userId="41af05d4-d168-48ac-8ac6-836f189036e5" providerId="ADAL" clId="{521C5B83-BFBF-46D0-8222-F96B6F74DA5F}" dt="2024-06-06T20:51:40.127" v="1265" actId="26606"/>
          <ac:spMkLst>
            <pc:docMk/>
            <pc:sldMk cId="2322345652" sldId="297"/>
            <ac:spMk id="11" creationId="{B50AB553-2A96-4A92-96F2-93548E096954}"/>
          </ac:spMkLst>
        </pc:spChg>
        <pc:spChg chg="add del">
          <ac:chgData name="Pedersen, Jessica [IH]" userId="41af05d4-d168-48ac-8ac6-836f189036e5" providerId="ADAL" clId="{521C5B83-BFBF-46D0-8222-F96B6F74DA5F}" dt="2024-06-06T20:51:32.866" v="1261" actId="26606"/>
          <ac:spMkLst>
            <pc:docMk/>
            <pc:sldMk cId="2322345652" sldId="297"/>
            <ac:spMk id="12" creationId="{256B2C21-A230-48C0-8DF1-C46611373C44}"/>
          </ac:spMkLst>
        </pc:spChg>
        <pc:spChg chg="add del">
          <ac:chgData name="Pedersen, Jessica [IH]" userId="41af05d4-d168-48ac-8ac6-836f189036e5" providerId="ADAL" clId="{521C5B83-BFBF-46D0-8222-F96B6F74DA5F}" dt="2024-06-06T20:52:00.609" v="1269" actId="26606"/>
          <ac:spMkLst>
            <pc:docMk/>
            <pc:sldMk cId="2322345652" sldId="297"/>
            <ac:spMk id="13" creationId="{CD9FE4EF-C4D8-49A0-B2FF-81D8DB7D8A24}"/>
          </ac:spMkLst>
        </pc:spChg>
        <pc:spChg chg="add del">
          <ac:chgData name="Pedersen, Jessica [IH]" userId="41af05d4-d168-48ac-8ac6-836f189036e5" providerId="ADAL" clId="{521C5B83-BFBF-46D0-8222-F96B6F74DA5F}" dt="2024-06-06T20:51:32.866" v="1261" actId="26606"/>
          <ac:spMkLst>
            <pc:docMk/>
            <pc:sldMk cId="2322345652" sldId="297"/>
            <ac:spMk id="14" creationId="{3847E18C-932D-4C95-AABA-FEC7C9499AD7}"/>
          </ac:spMkLst>
        </pc:spChg>
        <pc:spChg chg="del">
          <ac:chgData name="Pedersen, Jessica [IH]" userId="41af05d4-d168-48ac-8ac6-836f189036e5" providerId="ADAL" clId="{521C5B83-BFBF-46D0-8222-F96B6F74DA5F}" dt="2024-06-06T20:49:40.432" v="1258" actId="478"/>
          <ac:spMkLst>
            <pc:docMk/>
            <pc:sldMk cId="2322345652" sldId="297"/>
            <ac:spMk id="17" creationId="{AB416C15-C358-DD6C-233B-C0B98B07601A}"/>
          </ac:spMkLst>
        </pc:spChg>
        <pc:spChg chg="add del">
          <ac:chgData name="Pedersen, Jessica [IH]" userId="41af05d4-d168-48ac-8ac6-836f189036e5" providerId="ADAL" clId="{521C5B83-BFBF-46D0-8222-F96B6F74DA5F}" dt="2024-06-06T20:51:32.866" v="1261" actId="26606"/>
          <ac:spMkLst>
            <pc:docMk/>
            <pc:sldMk cId="2322345652" sldId="297"/>
            <ac:spMk id="18" creationId="{43F8A58B-5155-44CE-A5FF-7647B47D0A7A}"/>
          </ac:spMkLst>
        </pc:spChg>
        <pc:spChg chg="add del">
          <ac:chgData name="Pedersen, Jessica [IH]" userId="41af05d4-d168-48ac-8ac6-836f189036e5" providerId="ADAL" clId="{521C5B83-BFBF-46D0-8222-F96B6F74DA5F}" dt="2024-06-06T20:52:00.609" v="1269" actId="26606"/>
          <ac:spMkLst>
            <pc:docMk/>
            <pc:sldMk cId="2322345652" sldId="297"/>
            <ac:spMk id="19" creationId="{38FAA1A1-D861-433F-88FA-1E9D6FD31D11}"/>
          </ac:spMkLst>
        </pc:spChg>
        <pc:spChg chg="add del">
          <ac:chgData name="Pedersen, Jessica [IH]" userId="41af05d4-d168-48ac-8ac6-836f189036e5" providerId="ADAL" clId="{521C5B83-BFBF-46D0-8222-F96B6F74DA5F}" dt="2024-06-06T20:51:32.866" v="1261" actId="26606"/>
          <ac:spMkLst>
            <pc:docMk/>
            <pc:sldMk cId="2322345652" sldId="297"/>
            <ac:spMk id="20" creationId="{443F2ACA-E6D6-4028-82DD-F03C262D5DE6}"/>
          </ac:spMkLst>
        </pc:spChg>
        <pc:spChg chg="add del">
          <ac:chgData name="Pedersen, Jessica [IH]" userId="41af05d4-d168-48ac-8ac6-836f189036e5" providerId="ADAL" clId="{521C5B83-BFBF-46D0-8222-F96B6F74DA5F}" dt="2024-06-06T20:52:00.609" v="1269" actId="26606"/>
          <ac:spMkLst>
            <pc:docMk/>
            <pc:sldMk cId="2322345652" sldId="297"/>
            <ac:spMk id="21" creationId="{8D71EDA1-87BF-4D5D-AB79-F346FD19278A}"/>
          </ac:spMkLst>
        </pc:spChg>
        <pc:spChg chg="add del">
          <ac:chgData name="Pedersen, Jessica [IH]" userId="41af05d4-d168-48ac-8ac6-836f189036e5" providerId="ADAL" clId="{521C5B83-BFBF-46D0-8222-F96B6F74DA5F}" dt="2024-06-06T20:51:35.722" v="1263" actId="26606"/>
          <ac:spMkLst>
            <pc:docMk/>
            <pc:sldMk cId="2322345652" sldId="297"/>
            <ac:spMk id="22" creationId="{BACC6370-2D7E-4714-9D71-7542949D7D5D}"/>
          </ac:spMkLst>
        </pc:spChg>
        <pc:spChg chg="add del">
          <ac:chgData name="Pedersen, Jessica [IH]" userId="41af05d4-d168-48ac-8ac6-836f189036e5" providerId="ADAL" clId="{521C5B83-BFBF-46D0-8222-F96B6F74DA5F}" dt="2024-06-06T20:51:35.722" v="1263" actId="26606"/>
          <ac:spMkLst>
            <pc:docMk/>
            <pc:sldMk cId="2322345652" sldId="297"/>
            <ac:spMk id="23" creationId="{256B2C21-A230-48C0-8DF1-C46611373C44}"/>
          </ac:spMkLst>
        </pc:spChg>
        <pc:spChg chg="add del">
          <ac:chgData name="Pedersen, Jessica [IH]" userId="41af05d4-d168-48ac-8ac6-836f189036e5" providerId="ADAL" clId="{521C5B83-BFBF-46D0-8222-F96B6F74DA5F}" dt="2024-06-06T20:51:35.722" v="1263" actId="26606"/>
          <ac:spMkLst>
            <pc:docMk/>
            <pc:sldMk cId="2322345652" sldId="297"/>
            <ac:spMk id="24" creationId="{3847E18C-932D-4C95-AABA-FEC7C9499AD7}"/>
          </ac:spMkLst>
        </pc:spChg>
        <pc:spChg chg="add del">
          <ac:chgData name="Pedersen, Jessica [IH]" userId="41af05d4-d168-48ac-8ac6-836f189036e5" providerId="ADAL" clId="{521C5B83-BFBF-46D0-8222-F96B6F74DA5F}" dt="2024-06-06T20:51:35.722" v="1263" actId="26606"/>
          <ac:spMkLst>
            <pc:docMk/>
            <pc:sldMk cId="2322345652" sldId="297"/>
            <ac:spMk id="25" creationId="{3150CB11-0C61-439E-910F-5787759E72A0}"/>
          </ac:spMkLst>
        </pc:spChg>
        <pc:spChg chg="add del">
          <ac:chgData name="Pedersen, Jessica [IH]" userId="41af05d4-d168-48ac-8ac6-836f189036e5" providerId="ADAL" clId="{521C5B83-BFBF-46D0-8222-F96B6F74DA5F}" dt="2024-06-06T20:51:35.722" v="1263" actId="26606"/>
          <ac:spMkLst>
            <pc:docMk/>
            <pc:sldMk cId="2322345652" sldId="297"/>
            <ac:spMk id="26" creationId="{43F8A58B-5155-44CE-A5FF-7647B47D0A7A}"/>
          </ac:spMkLst>
        </pc:spChg>
        <pc:spChg chg="add del">
          <ac:chgData name="Pedersen, Jessica [IH]" userId="41af05d4-d168-48ac-8ac6-836f189036e5" providerId="ADAL" clId="{521C5B83-BFBF-46D0-8222-F96B6F74DA5F}" dt="2024-06-06T20:51:35.722" v="1263" actId="26606"/>
          <ac:spMkLst>
            <pc:docMk/>
            <pc:sldMk cId="2322345652" sldId="297"/>
            <ac:spMk id="27" creationId="{443F2ACA-E6D6-4028-82DD-F03C262D5DE6}"/>
          </ac:spMkLst>
        </pc:spChg>
        <pc:spChg chg="add del">
          <ac:chgData name="Pedersen, Jessica [IH]" userId="41af05d4-d168-48ac-8ac6-836f189036e5" providerId="ADAL" clId="{521C5B83-BFBF-46D0-8222-F96B6F74DA5F}" dt="2024-06-06T20:51:53.279" v="1267" actId="26606"/>
          <ac:spMkLst>
            <pc:docMk/>
            <pc:sldMk cId="2322345652" sldId="297"/>
            <ac:spMk id="33" creationId="{BACC6370-2D7E-4714-9D71-7542949D7D5D}"/>
          </ac:spMkLst>
        </pc:spChg>
        <pc:spChg chg="add del">
          <ac:chgData name="Pedersen, Jessica [IH]" userId="41af05d4-d168-48ac-8ac6-836f189036e5" providerId="ADAL" clId="{521C5B83-BFBF-46D0-8222-F96B6F74DA5F}" dt="2024-06-06T20:51:53.279" v="1267" actId="26606"/>
          <ac:spMkLst>
            <pc:docMk/>
            <pc:sldMk cId="2322345652" sldId="297"/>
            <ac:spMk id="34" creationId="{256B2C21-A230-48C0-8DF1-C46611373C44}"/>
          </ac:spMkLst>
        </pc:spChg>
        <pc:spChg chg="add del">
          <ac:chgData name="Pedersen, Jessica [IH]" userId="41af05d4-d168-48ac-8ac6-836f189036e5" providerId="ADAL" clId="{521C5B83-BFBF-46D0-8222-F96B6F74DA5F}" dt="2024-06-06T20:51:53.279" v="1267" actId="26606"/>
          <ac:spMkLst>
            <pc:docMk/>
            <pc:sldMk cId="2322345652" sldId="297"/>
            <ac:spMk id="35" creationId="{3847E18C-932D-4C95-AABA-FEC7C9499AD7}"/>
          </ac:spMkLst>
        </pc:spChg>
        <pc:spChg chg="add del">
          <ac:chgData name="Pedersen, Jessica [IH]" userId="41af05d4-d168-48ac-8ac6-836f189036e5" providerId="ADAL" clId="{521C5B83-BFBF-46D0-8222-F96B6F74DA5F}" dt="2024-06-06T20:51:53.279" v="1267" actId="26606"/>
          <ac:spMkLst>
            <pc:docMk/>
            <pc:sldMk cId="2322345652" sldId="297"/>
            <ac:spMk id="36" creationId="{3150CB11-0C61-439E-910F-5787759E72A0}"/>
          </ac:spMkLst>
        </pc:spChg>
        <pc:spChg chg="add del">
          <ac:chgData name="Pedersen, Jessica [IH]" userId="41af05d4-d168-48ac-8ac6-836f189036e5" providerId="ADAL" clId="{521C5B83-BFBF-46D0-8222-F96B6F74DA5F}" dt="2024-06-06T20:51:53.279" v="1267" actId="26606"/>
          <ac:spMkLst>
            <pc:docMk/>
            <pc:sldMk cId="2322345652" sldId="297"/>
            <ac:spMk id="37" creationId="{43F8A58B-5155-44CE-A5FF-7647B47D0A7A}"/>
          </ac:spMkLst>
        </pc:spChg>
        <pc:spChg chg="add del">
          <ac:chgData name="Pedersen, Jessica [IH]" userId="41af05d4-d168-48ac-8ac6-836f189036e5" providerId="ADAL" clId="{521C5B83-BFBF-46D0-8222-F96B6F74DA5F}" dt="2024-06-06T20:51:53.279" v="1267" actId="26606"/>
          <ac:spMkLst>
            <pc:docMk/>
            <pc:sldMk cId="2322345652" sldId="297"/>
            <ac:spMk id="38" creationId="{443F2ACA-E6D6-4028-82DD-F03C262D5DE6}"/>
          </ac:spMkLst>
        </pc:spChg>
        <pc:spChg chg="add del">
          <ac:chgData name="Pedersen, Jessica [IH]" userId="41af05d4-d168-48ac-8ac6-836f189036e5" providerId="ADAL" clId="{521C5B83-BFBF-46D0-8222-F96B6F74DA5F}" dt="2024-06-06T20:52:00.609" v="1269" actId="26606"/>
          <ac:spMkLst>
            <pc:docMk/>
            <pc:sldMk cId="2322345652" sldId="297"/>
            <ac:spMk id="41" creationId="{C4285719-470E-454C-AF62-8323075F1F5B}"/>
          </ac:spMkLst>
        </pc:spChg>
        <pc:spChg chg="add del">
          <ac:chgData name="Pedersen, Jessica [IH]" userId="41af05d4-d168-48ac-8ac6-836f189036e5" providerId="ADAL" clId="{521C5B83-BFBF-46D0-8222-F96B6F74DA5F}" dt="2024-06-06T20:52:00.609" v="1269" actId="26606"/>
          <ac:spMkLst>
            <pc:docMk/>
            <pc:sldMk cId="2322345652" sldId="297"/>
            <ac:spMk id="42" creationId="{4300840D-0A0B-4512-BACA-B439D5B9C57C}"/>
          </ac:spMkLst>
        </pc:spChg>
        <pc:spChg chg="add del">
          <ac:chgData name="Pedersen, Jessica [IH]" userId="41af05d4-d168-48ac-8ac6-836f189036e5" providerId="ADAL" clId="{521C5B83-BFBF-46D0-8222-F96B6F74DA5F}" dt="2024-06-06T20:52:00.609" v="1269" actId="26606"/>
          <ac:spMkLst>
            <pc:docMk/>
            <pc:sldMk cId="2322345652" sldId="297"/>
            <ac:spMk id="43" creationId="{D2B78728-A580-49A7-84F9-6EF6F583ADE0}"/>
          </ac:spMkLst>
        </pc:spChg>
        <pc:spChg chg="add del">
          <ac:chgData name="Pedersen, Jessica [IH]" userId="41af05d4-d168-48ac-8ac6-836f189036e5" providerId="ADAL" clId="{521C5B83-BFBF-46D0-8222-F96B6F74DA5F}" dt="2024-06-06T20:52:00.609" v="1269" actId="26606"/>
          <ac:spMkLst>
            <pc:docMk/>
            <pc:sldMk cId="2322345652" sldId="297"/>
            <ac:spMk id="44" creationId="{025CE3F4-B3B4-469C-4525-5CD6B7845E38}"/>
          </ac:spMkLst>
        </pc:spChg>
        <pc:spChg chg="add del">
          <ac:chgData name="Pedersen, Jessica [IH]" userId="41af05d4-d168-48ac-8ac6-836f189036e5" providerId="ADAL" clId="{521C5B83-BFBF-46D0-8222-F96B6F74DA5F}" dt="2024-06-06T20:52:05.267" v="1271" actId="26606"/>
          <ac:spMkLst>
            <pc:docMk/>
            <pc:sldMk cId="2322345652" sldId="297"/>
            <ac:spMk id="47" creationId="{B50AB553-2A96-4A92-96F2-93548E096954}"/>
          </ac:spMkLst>
        </pc:spChg>
        <pc:spChg chg="add del">
          <ac:chgData name="Pedersen, Jessica [IH]" userId="41af05d4-d168-48ac-8ac6-836f189036e5" providerId="ADAL" clId="{521C5B83-BFBF-46D0-8222-F96B6F74DA5F}" dt="2024-06-06T20:52:09.464" v="1273" actId="26606"/>
          <ac:spMkLst>
            <pc:docMk/>
            <pc:sldMk cId="2322345652" sldId="297"/>
            <ac:spMk id="50" creationId="{A1F6BF70-C7D1-4AF9-8DB4-BEEB8A9C3529}"/>
          </ac:spMkLst>
        </pc:spChg>
        <pc:spChg chg="add del">
          <ac:chgData name="Pedersen, Jessica [IH]" userId="41af05d4-d168-48ac-8ac6-836f189036e5" providerId="ADAL" clId="{521C5B83-BFBF-46D0-8222-F96B6F74DA5F}" dt="2024-06-06T20:52:09.464" v="1273" actId="26606"/>
          <ac:spMkLst>
            <pc:docMk/>
            <pc:sldMk cId="2322345652" sldId="297"/>
            <ac:spMk id="54" creationId="{2C1BBA94-3F40-40AA-8BB9-E69E25E537C1}"/>
          </ac:spMkLst>
        </pc:spChg>
        <pc:spChg chg="add del">
          <ac:chgData name="Pedersen, Jessica [IH]" userId="41af05d4-d168-48ac-8ac6-836f189036e5" providerId="ADAL" clId="{521C5B83-BFBF-46D0-8222-F96B6F74DA5F}" dt="2024-06-06T20:52:13.868" v="1275" actId="26606"/>
          <ac:spMkLst>
            <pc:docMk/>
            <pc:sldMk cId="2322345652" sldId="297"/>
            <ac:spMk id="57" creationId="{5C8908E2-EE49-44D2-9428-A28D2312A8D5}"/>
          </ac:spMkLst>
        </pc:spChg>
        <pc:spChg chg="add del">
          <ac:chgData name="Pedersen, Jessica [IH]" userId="41af05d4-d168-48ac-8ac6-836f189036e5" providerId="ADAL" clId="{521C5B83-BFBF-46D0-8222-F96B6F74DA5F}" dt="2024-06-06T20:52:13.868" v="1275" actId="26606"/>
          <ac:spMkLst>
            <pc:docMk/>
            <pc:sldMk cId="2322345652" sldId="297"/>
            <ac:spMk id="61" creationId="{7449A6C7-D15F-4AA5-BFA5-71A404B47016}"/>
          </ac:spMkLst>
        </pc:spChg>
        <pc:spChg chg="add del">
          <ac:chgData name="Pedersen, Jessica [IH]" userId="41af05d4-d168-48ac-8ac6-836f189036e5" providerId="ADAL" clId="{521C5B83-BFBF-46D0-8222-F96B6F74DA5F}" dt="2024-06-06T20:52:13.868" v="1275" actId="26606"/>
          <ac:spMkLst>
            <pc:docMk/>
            <pc:sldMk cId="2322345652" sldId="297"/>
            <ac:spMk id="62" creationId="{ED888B23-07FA-482A-96DF-47E31AF1A603}"/>
          </ac:spMkLst>
        </pc:spChg>
        <pc:spChg chg="add del">
          <ac:chgData name="Pedersen, Jessica [IH]" userId="41af05d4-d168-48ac-8ac6-836f189036e5" providerId="ADAL" clId="{521C5B83-BFBF-46D0-8222-F96B6F74DA5F}" dt="2024-06-06T20:52:15.746" v="1277" actId="26606"/>
          <ac:spMkLst>
            <pc:docMk/>
            <pc:sldMk cId="2322345652" sldId="297"/>
            <ac:spMk id="65" creationId="{09588DA8-065E-4F6F-8EFD-43104AB2E0CF}"/>
          </ac:spMkLst>
        </pc:spChg>
        <pc:spChg chg="add del">
          <ac:chgData name="Pedersen, Jessica [IH]" userId="41af05d4-d168-48ac-8ac6-836f189036e5" providerId="ADAL" clId="{521C5B83-BFBF-46D0-8222-F96B6F74DA5F}" dt="2024-06-06T20:52:15.746" v="1277" actId="26606"/>
          <ac:spMkLst>
            <pc:docMk/>
            <pc:sldMk cId="2322345652" sldId="297"/>
            <ac:spMk id="66" creationId="{C4285719-470E-454C-AF62-8323075F1F5B}"/>
          </ac:spMkLst>
        </pc:spChg>
        <pc:spChg chg="add del">
          <ac:chgData name="Pedersen, Jessica [IH]" userId="41af05d4-d168-48ac-8ac6-836f189036e5" providerId="ADAL" clId="{521C5B83-BFBF-46D0-8222-F96B6F74DA5F}" dt="2024-06-06T20:52:15.746" v="1277" actId="26606"/>
          <ac:spMkLst>
            <pc:docMk/>
            <pc:sldMk cId="2322345652" sldId="297"/>
            <ac:spMk id="67" creationId="{CD9FE4EF-C4D8-49A0-B2FF-81D8DB7D8A24}"/>
          </ac:spMkLst>
        </pc:spChg>
        <pc:spChg chg="add del">
          <ac:chgData name="Pedersen, Jessica [IH]" userId="41af05d4-d168-48ac-8ac6-836f189036e5" providerId="ADAL" clId="{521C5B83-BFBF-46D0-8222-F96B6F74DA5F}" dt="2024-06-06T20:52:15.746" v="1277" actId="26606"/>
          <ac:spMkLst>
            <pc:docMk/>
            <pc:sldMk cId="2322345652" sldId="297"/>
            <ac:spMk id="68" creationId="{4300840D-0A0B-4512-BACA-B439D5B9C57C}"/>
          </ac:spMkLst>
        </pc:spChg>
        <pc:spChg chg="add del">
          <ac:chgData name="Pedersen, Jessica [IH]" userId="41af05d4-d168-48ac-8ac6-836f189036e5" providerId="ADAL" clId="{521C5B83-BFBF-46D0-8222-F96B6F74DA5F}" dt="2024-06-06T20:52:15.746" v="1277" actId="26606"/>
          <ac:spMkLst>
            <pc:docMk/>
            <pc:sldMk cId="2322345652" sldId="297"/>
            <ac:spMk id="69" creationId="{D2B78728-A580-49A7-84F9-6EF6F583ADE0}"/>
          </ac:spMkLst>
        </pc:spChg>
        <pc:spChg chg="add del">
          <ac:chgData name="Pedersen, Jessica [IH]" userId="41af05d4-d168-48ac-8ac6-836f189036e5" providerId="ADAL" clId="{521C5B83-BFBF-46D0-8222-F96B6F74DA5F}" dt="2024-06-06T20:52:15.746" v="1277" actId="26606"/>
          <ac:spMkLst>
            <pc:docMk/>
            <pc:sldMk cId="2322345652" sldId="297"/>
            <ac:spMk id="70" creationId="{38FAA1A1-D861-433F-88FA-1E9D6FD31D11}"/>
          </ac:spMkLst>
        </pc:spChg>
        <pc:spChg chg="add del">
          <ac:chgData name="Pedersen, Jessica [IH]" userId="41af05d4-d168-48ac-8ac6-836f189036e5" providerId="ADAL" clId="{521C5B83-BFBF-46D0-8222-F96B6F74DA5F}" dt="2024-06-06T20:52:15.746" v="1277" actId="26606"/>
          <ac:spMkLst>
            <pc:docMk/>
            <pc:sldMk cId="2322345652" sldId="297"/>
            <ac:spMk id="71" creationId="{8D71EDA1-87BF-4D5D-AB79-F346FD19278A}"/>
          </ac:spMkLst>
        </pc:spChg>
        <pc:spChg chg="add del">
          <ac:chgData name="Pedersen, Jessica [IH]" userId="41af05d4-d168-48ac-8ac6-836f189036e5" providerId="ADAL" clId="{521C5B83-BFBF-46D0-8222-F96B6F74DA5F}" dt="2024-06-06T20:52:15.746" v="1277" actId="26606"/>
          <ac:spMkLst>
            <pc:docMk/>
            <pc:sldMk cId="2322345652" sldId="297"/>
            <ac:spMk id="72" creationId="{025CE3F4-B3B4-469C-4525-5CD6B7845E38}"/>
          </ac:spMkLst>
        </pc:spChg>
        <pc:spChg chg="add del">
          <ac:chgData name="Pedersen, Jessica [IH]" userId="41af05d4-d168-48ac-8ac6-836f189036e5" providerId="ADAL" clId="{521C5B83-BFBF-46D0-8222-F96B6F74DA5F}" dt="2024-06-06T20:52:23.462" v="1279" actId="26606"/>
          <ac:spMkLst>
            <pc:docMk/>
            <pc:sldMk cId="2322345652" sldId="297"/>
            <ac:spMk id="74" creationId="{5C8908E2-EE49-44D2-9428-A28D2312A8D5}"/>
          </ac:spMkLst>
        </pc:spChg>
        <pc:spChg chg="add del">
          <ac:chgData name="Pedersen, Jessica [IH]" userId="41af05d4-d168-48ac-8ac6-836f189036e5" providerId="ADAL" clId="{521C5B83-BFBF-46D0-8222-F96B6F74DA5F}" dt="2024-06-06T20:52:23.462" v="1279" actId="26606"/>
          <ac:spMkLst>
            <pc:docMk/>
            <pc:sldMk cId="2322345652" sldId="297"/>
            <ac:spMk id="78" creationId="{7449A6C7-D15F-4AA5-BFA5-71A404B47016}"/>
          </ac:spMkLst>
        </pc:spChg>
        <pc:spChg chg="add del">
          <ac:chgData name="Pedersen, Jessica [IH]" userId="41af05d4-d168-48ac-8ac6-836f189036e5" providerId="ADAL" clId="{521C5B83-BFBF-46D0-8222-F96B6F74DA5F}" dt="2024-06-06T20:52:23.462" v="1279" actId="26606"/>
          <ac:spMkLst>
            <pc:docMk/>
            <pc:sldMk cId="2322345652" sldId="297"/>
            <ac:spMk id="79" creationId="{ED888B23-07FA-482A-96DF-47E31AF1A603}"/>
          </ac:spMkLst>
        </pc:spChg>
        <pc:spChg chg="add del">
          <ac:chgData name="Pedersen, Jessica [IH]" userId="41af05d4-d168-48ac-8ac6-836f189036e5" providerId="ADAL" clId="{521C5B83-BFBF-46D0-8222-F96B6F74DA5F}" dt="2024-06-06T20:52:25.188" v="1281" actId="26606"/>
          <ac:spMkLst>
            <pc:docMk/>
            <pc:sldMk cId="2322345652" sldId="297"/>
            <ac:spMk id="82" creationId="{DEE2AD96-B495-4E06-9291-B71706F728CB}"/>
          </ac:spMkLst>
        </pc:spChg>
        <pc:spChg chg="add del">
          <ac:chgData name="Pedersen, Jessica [IH]" userId="41af05d4-d168-48ac-8ac6-836f189036e5" providerId="ADAL" clId="{521C5B83-BFBF-46D0-8222-F96B6F74DA5F}" dt="2024-06-06T20:52:25.188" v="1281" actId="26606"/>
          <ac:spMkLst>
            <pc:docMk/>
            <pc:sldMk cId="2322345652" sldId="297"/>
            <ac:spMk id="83" creationId="{53CF6D67-C5A8-4ADD-9E8E-1E38CA1D3166}"/>
          </ac:spMkLst>
        </pc:spChg>
        <pc:spChg chg="add del">
          <ac:chgData name="Pedersen, Jessica [IH]" userId="41af05d4-d168-48ac-8ac6-836f189036e5" providerId="ADAL" clId="{521C5B83-BFBF-46D0-8222-F96B6F74DA5F}" dt="2024-06-06T20:52:25.188" v="1281" actId="26606"/>
          <ac:spMkLst>
            <pc:docMk/>
            <pc:sldMk cId="2322345652" sldId="297"/>
            <ac:spMk id="84" creationId="{86909FA0-B515-4681-B7A8-FA281D133B94}"/>
          </ac:spMkLst>
        </pc:spChg>
        <pc:spChg chg="add del">
          <ac:chgData name="Pedersen, Jessica [IH]" userId="41af05d4-d168-48ac-8ac6-836f189036e5" providerId="ADAL" clId="{521C5B83-BFBF-46D0-8222-F96B6F74DA5F}" dt="2024-06-06T20:52:25.188" v="1281" actId="26606"/>
          <ac:spMkLst>
            <pc:docMk/>
            <pc:sldMk cId="2322345652" sldId="297"/>
            <ac:spMk id="85" creationId="{21C9FE86-FCC3-4A31-AA1C-C882262B7FE7}"/>
          </ac:spMkLst>
        </pc:spChg>
        <pc:spChg chg="add del">
          <ac:chgData name="Pedersen, Jessica [IH]" userId="41af05d4-d168-48ac-8ac6-836f189036e5" providerId="ADAL" clId="{521C5B83-BFBF-46D0-8222-F96B6F74DA5F}" dt="2024-06-06T20:52:25.188" v="1281" actId="26606"/>
          <ac:spMkLst>
            <pc:docMk/>
            <pc:sldMk cId="2322345652" sldId="297"/>
            <ac:spMk id="86" creationId="{7D96243B-ECED-4B71-8E06-AE9A285EAD20}"/>
          </ac:spMkLst>
        </pc:spChg>
        <pc:spChg chg="add del">
          <ac:chgData name="Pedersen, Jessica [IH]" userId="41af05d4-d168-48ac-8ac6-836f189036e5" providerId="ADAL" clId="{521C5B83-BFBF-46D0-8222-F96B6F74DA5F}" dt="2024-06-06T20:52:25.188" v="1281" actId="26606"/>
          <ac:spMkLst>
            <pc:docMk/>
            <pc:sldMk cId="2322345652" sldId="297"/>
            <ac:spMk id="87" creationId="{A09989E4-EFDC-4A90-A633-E0525FB4139E}"/>
          </ac:spMkLst>
        </pc:spChg>
        <pc:spChg chg="add del">
          <ac:chgData name="Pedersen, Jessica [IH]" userId="41af05d4-d168-48ac-8ac6-836f189036e5" providerId="ADAL" clId="{521C5B83-BFBF-46D0-8222-F96B6F74DA5F}" dt="2024-06-06T20:52:25.188" v="1281" actId="26606"/>
          <ac:spMkLst>
            <pc:docMk/>
            <pc:sldMk cId="2322345652" sldId="297"/>
            <ac:spMk id="88" creationId="{025CE3F4-B3B4-469C-4525-5CD6B7845E38}"/>
          </ac:spMkLst>
        </pc:spChg>
        <pc:spChg chg="add">
          <ac:chgData name="Pedersen, Jessica [IH]" userId="41af05d4-d168-48ac-8ac6-836f189036e5" providerId="ADAL" clId="{521C5B83-BFBF-46D0-8222-F96B6F74DA5F}" dt="2024-06-06T20:52:25.210" v="1282" actId="26606"/>
          <ac:spMkLst>
            <pc:docMk/>
            <pc:sldMk cId="2322345652" sldId="297"/>
            <ac:spMk id="90" creationId="{09588DA8-065E-4F6F-8EFD-43104AB2E0CF}"/>
          </ac:spMkLst>
        </pc:spChg>
        <pc:spChg chg="add">
          <ac:chgData name="Pedersen, Jessica [IH]" userId="41af05d4-d168-48ac-8ac6-836f189036e5" providerId="ADAL" clId="{521C5B83-BFBF-46D0-8222-F96B6F74DA5F}" dt="2024-06-06T20:52:25.210" v="1282" actId="26606"/>
          <ac:spMkLst>
            <pc:docMk/>
            <pc:sldMk cId="2322345652" sldId="297"/>
            <ac:spMk id="91" creationId="{C4285719-470E-454C-AF62-8323075F1F5B}"/>
          </ac:spMkLst>
        </pc:spChg>
        <pc:spChg chg="add">
          <ac:chgData name="Pedersen, Jessica [IH]" userId="41af05d4-d168-48ac-8ac6-836f189036e5" providerId="ADAL" clId="{521C5B83-BFBF-46D0-8222-F96B6F74DA5F}" dt="2024-06-06T20:52:25.210" v="1282" actId="26606"/>
          <ac:spMkLst>
            <pc:docMk/>
            <pc:sldMk cId="2322345652" sldId="297"/>
            <ac:spMk id="92" creationId="{CD9FE4EF-C4D8-49A0-B2FF-81D8DB7D8A24}"/>
          </ac:spMkLst>
        </pc:spChg>
        <pc:spChg chg="add">
          <ac:chgData name="Pedersen, Jessica [IH]" userId="41af05d4-d168-48ac-8ac6-836f189036e5" providerId="ADAL" clId="{521C5B83-BFBF-46D0-8222-F96B6F74DA5F}" dt="2024-06-06T20:52:25.210" v="1282" actId="26606"/>
          <ac:spMkLst>
            <pc:docMk/>
            <pc:sldMk cId="2322345652" sldId="297"/>
            <ac:spMk id="93" creationId="{4300840D-0A0B-4512-BACA-B439D5B9C57C}"/>
          </ac:spMkLst>
        </pc:spChg>
        <pc:spChg chg="add">
          <ac:chgData name="Pedersen, Jessica [IH]" userId="41af05d4-d168-48ac-8ac6-836f189036e5" providerId="ADAL" clId="{521C5B83-BFBF-46D0-8222-F96B6F74DA5F}" dt="2024-06-06T20:52:25.210" v="1282" actId="26606"/>
          <ac:spMkLst>
            <pc:docMk/>
            <pc:sldMk cId="2322345652" sldId="297"/>
            <ac:spMk id="94" creationId="{D2B78728-A580-49A7-84F9-6EF6F583ADE0}"/>
          </ac:spMkLst>
        </pc:spChg>
        <pc:spChg chg="add">
          <ac:chgData name="Pedersen, Jessica [IH]" userId="41af05d4-d168-48ac-8ac6-836f189036e5" providerId="ADAL" clId="{521C5B83-BFBF-46D0-8222-F96B6F74DA5F}" dt="2024-06-06T20:52:25.210" v="1282" actId="26606"/>
          <ac:spMkLst>
            <pc:docMk/>
            <pc:sldMk cId="2322345652" sldId="297"/>
            <ac:spMk id="95" creationId="{38FAA1A1-D861-433F-88FA-1E9D6FD31D11}"/>
          </ac:spMkLst>
        </pc:spChg>
        <pc:spChg chg="add">
          <ac:chgData name="Pedersen, Jessica [IH]" userId="41af05d4-d168-48ac-8ac6-836f189036e5" providerId="ADAL" clId="{521C5B83-BFBF-46D0-8222-F96B6F74DA5F}" dt="2024-06-06T20:52:25.210" v="1282" actId="26606"/>
          <ac:spMkLst>
            <pc:docMk/>
            <pc:sldMk cId="2322345652" sldId="297"/>
            <ac:spMk id="96" creationId="{8D71EDA1-87BF-4D5D-AB79-F346FD19278A}"/>
          </ac:spMkLst>
        </pc:spChg>
        <pc:spChg chg="add mod">
          <ac:chgData name="Pedersen, Jessica [IH]" userId="41af05d4-d168-48ac-8ac6-836f189036e5" providerId="ADAL" clId="{521C5B83-BFBF-46D0-8222-F96B6F74DA5F}" dt="2024-06-24T18:23:40.312" v="2284" actId="20577"/>
          <ac:spMkLst>
            <pc:docMk/>
            <pc:sldMk cId="2322345652" sldId="297"/>
            <ac:spMk id="97" creationId="{025CE3F4-B3B4-469C-4525-5CD6B7845E38}"/>
          </ac:spMkLst>
        </pc:spChg>
        <pc:grpChg chg="add del">
          <ac:chgData name="Pedersen, Jessica [IH]" userId="41af05d4-d168-48ac-8ac6-836f189036e5" providerId="ADAL" clId="{521C5B83-BFBF-46D0-8222-F96B6F74DA5F}" dt="2024-06-06T20:52:09.464" v="1273" actId="26606"/>
          <ac:grpSpMkLst>
            <pc:docMk/>
            <pc:sldMk cId="2322345652" sldId="297"/>
            <ac:grpSpMk id="51" creationId="{0C66A8B6-1F6E-4FCC-93B9-B9986B6FD111}"/>
          </ac:grpSpMkLst>
        </pc:grpChg>
        <pc:grpChg chg="add del">
          <ac:chgData name="Pedersen, Jessica [IH]" userId="41af05d4-d168-48ac-8ac6-836f189036e5" providerId="ADAL" clId="{521C5B83-BFBF-46D0-8222-F96B6F74DA5F}" dt="2024-06-06T20:52:13.868" v="1275" actId="26606"/>
          <ac:grpSpMkLst>
            <pc:docMk/>
            <pc:sldMk cId="2322345652" sldId="297"/>
            <ac:grpSpMk id="58" creationId="{05314994-6337-4875-8CF5-652CAFE8342C}"/>
          </ac:grpSpMkLst>
        </pc:grpChg>
        <pc:grpChg chg="add del">
          <ac:chgData name="Pedersen, Jessica [IH]" userId="41af05d4-d168-48ac-8ac6-836f189036e5" providerId="ADAL" clId="{521C5B83-BFBF-46D0-8222-F96B6F74DA5F}" dt="2024-06-06T20:52:23.462" v="1279" actId="26606"/>
          <ac:grpSpMkLst>
            <pc:docMk/>
            <pc:sldMk cId="2322345652" sldId="297"/>
            <ac:grpSpMk id="75" creationId="{05314994-6337-4875-8CF5-652CAFE8342C}"/>
          </ac:grpSpMkLst>
        </pc:grpChg>
        <pc:graphicFrameChg chg="add del">
          <ac:chgData name="Pedersen, Jessica [IH]" userId="41af05d4-d168-48ac-8ac6-836f189036e5" providerId="ADAL" clId="{521C5B83-BFBF-46D0-8222-F96B6F74DA5F}" dt="2024-06-06T20:51:32.866" v="1261" actId="26606"/>
          <ac:graphicFrameMkLst>
            <pc:docMk/>
            <pc:sldMk cId="2322345652" sldId="297"/>
            <ac:graphicFrameMk id="6" creationId="{B8DA9832-C828-C1A3-F181-28336351B7AE}"/>
          </ac:graphicFrameMkLst>
        </pc:graphicFrameChg>
        <pc:graphicFrameChg chg="add del">
          <ac:chgData name="Pedersen, Jessica [IH]" userId="41af05d4-d168-48ac-8ac6-836f189036e5" providerId="ADAL" clId="{521C5B83-BFBF-46D0-8222-F96B6F74DA5F}" dt="2024-06-06T20:51:35.722" v="1263" actId="26606"/>
          <ac:graphicFrameMkLst>
            <pc:docMk/>
            <pc:sldMk cId="2322345652" sldId="297"/>
            <ac:graphicFrameMk id="28" creationId="{6DCE7C8A-98BC-A7E4-A641-CDF4712C7804}"/>
          </ac:graphicFrameMkLst>
        </pc:graphicFrameChg>
        <pc:graphicFrameChg chg="add del">
          <ac:chgData name="Pedersen, Jessica [IH]" userId="41af05d4-d168-48ac-8ac6-836f189036e5" providerId="ADAL" clId="{521C5B83-BFBF-46D0-8222-F96B6F74DA5F}" dt="2024-06-06T20:51:40.127" v="1265" actId="26606"/>
          <ac:graphicFrameMkLst>
            <pc:docMk/>
            <pc:sldMk cId="2322345652" sldId="297"/>
            <ac:graphicFrameMk id="31" creationId="{71FA0731-9635-B890-D166-043A8BAC0392}"/>
          </ac:graphicFrameMkLst>
        </pc:graphicFrameChg>
        <pc:graphicFrameChg chg="add del">
          <ac:chgData name="Pedersen, Jessica [IH]" userId="41af05d4-d168-48ac-8ac6-836f189036e5" providerId="ADAL" clId="{521C5B83-BFBF-46D0-8222-F96B6F74DA5F}" dt="2024-06-06T20:51:53.279" v="1267" actId="26606"/>
          <ac:graphicFrameMkLst>
            <pc:docMk/>
            <pc:sldMk cId="2322345652" sldId="297"/>
            <ac:graphicFrameMk id="39" creationId="{B8DA9832-C828-C1A3-F181-28336351B7AE}"/>
          </ac:graphicFrameMkLst>
        </pc:graphicFrameChg>
        <pc:graphicFrameChg chg="add del">
          <ac:chgData name="Pedersen, Jessica [IH]" userId="41af05d4-d168-48ac-8ac6-836f189036e5" providerId="ADAL" clId="{521C5B83-BFBF-46D0-8222-F96B6F74DA5F}" dt="2024-06-06T20:52:05.267" v="1271" actId="26606"/>
          <ac:graphicFrameMkLst>
            <pc:docMk/>
            <pc:sldMk cId="2322345652" sldId="297"/>
            <ac:graphicFrameMk id="48" creationId="{71FA0731-9635-B890-D166-043A8BAC0392}"/>
          </ac:graphicFrameMkLst>
        </pc:graphicFrameChg>
        <pc:graphicFrameChg chg="add del">
          <ac:chgData name="Pedersen, Jessica [IH]" userId="41af05d4-d168-48ac-8ac6-836f189036e5" providerId="ADAL" clId="{521C5B83-BFBF-46D0-8222-F96B6F74DA5F}" dt="2024-06-06T20:52:09.464" v="1273" actId="26606"/>
          <ac:graphicFrameMkLst>
            <pc:docMk/>
            <pc:sldMk cId="2322345652" sldId="297"/>
            <ac:graphicFrameMk id="55" creationId="{7424C9F0-D5BE-59FA-83D6-6705196B89DD}"/>
          </ac:graphicFrameMkLst>
        </pc:graphicFrameChg>
        <pc:graphicFrameChg chg="add del">
          <ac:chgData name="Pedersen, Jessica [IH]" userId="41af05d4-d168-48ac-8ac6-836f189036e5" providerId="ADAL" clId="{521C5B83-BFBF-46D0-8222-F96B6F74DA5F}" dt="2024-06-06T20:52:13.868" v="1275" actId="26606"/>
          <ac:graphicFrameMkLst>
            <pc:docMk/>
            <pc:sldMk cId="2322345652" sldId="297"/>
            <ac:graphicFrameMk id="63" creationId="{0F2309A7-26DC-8E50-81AE-C3A299F25D79}"/>
          </ac:graphicFrameMkLst>
        </pc:graphicFrameChg>
        <pc:graphicFrameChg chg="add del">
          <ac:chgData name="Pedersen, Jessica [IH]" userId="41af05d4-d168-48ac-8ac6-836f189036e5" providerId="ADAL" clId="{521C5B83-BFBF-46D0-8222-F96B6F74DA5F}" dt="2024-06-06T20:52:23.462" v="1279" actId="26606"/>
          <ac:graphicFrameMkLst>
            <pc:docMk/>
            <pc:sldMk cId="2322345652" sldId="297"/>
            <ac:graphicFrameMk id="80" creationId="{0F2309A7-26DC-8E50-81AE-C3A299F25D79}"/>
          </ac:graphicFrameMkLst>
        </pc:graphicFrameChg>
        <pc:picChg chg="add del">
          <ac:chgData name="Pedersen, Jessica [IH]" userId="41af05d4-d168-48ac-8ac6-836f189036e5" providerId="ADAL" clId="{521C5B83-BFBF-46D0-8222-F96B6F74DA5F}" dt="2024-06-06T20:51:40.127" v="1265" actId="26606"/>
          <ac:picMkLst>
            <pc:docMk/>
            <pc:sldMk cId="2322345652" sldId="297"/>
            <ac:picMk id="30" creationId="{1B62ACF9-16CD-4825-50EF-3989D2B9587F}"/>
          </ac:picMkLst>
        </pc:picChg>
        <pc:picChg chg="add del">
          <ac:chgData name="Pedersen, Jessica [IH]" userId="41af05d4-d168-48ac-8ac6-836f189036e5" providerId="ADAL" clId="{521C5B83-BFBF-46D0-8222-F96B6F74DA5F}" dt="2024-06-06T20:52:05.267" v="1271" actId="26606"/>
          <ac:picMkLst>
            <pc:docMk/>
            <pc:sldMk cId="2322345652" sldId="297"/>
            <ac:picMk id="46" creationId="{1B62ACF9-16CD-4825-50EF-3989D2B9587F}"/>
          </ac:picMkLst>
        </pc:picChg>
      </pc:sldChg>
      <pc:sldChg chg="addSp delSp modSp mod setBg">
        <pc:chgData name="Pedersen, Jessica [IH]" userId="41af05d4-d168-48ac-8ac6-836f189036e5" providerId="ADAL" clId="{521C5B83-BFBF-46D0-8222-F96B6F74DA5F}" dt="2024-06-06T20:23:36.620" v="145" actId="20577"/>
        <pc:sldMkLst>
          <pc:docMk/>
          <pc:sldMk cId="2873013745" sldId="298"/>
        </pc:sldMkLst>
        <pc:spChg chg="mod">
          <ac:chgData name="Pedersen, Jessica [IH]" userId="41af05d4-d168-48ac-8ac6-836f189036e5" providerId="ADAL" clId="{521C5B83-BFBF-46D0-8222-F96B6F74DA5F}" dt="2024-06-06T20:16:43.319" v="24" actId="26606"/>
          <ac:spMkLst>
            <pc:docMk/>
            <pc:sldMk cId="2873013745" sldId="298"/>
            <ac:spMk id="2" creationId="{DAA5719B-26AD-4028-7857-9FFF75F69B5C}"/>
          </ac:spMkLst>
        </pc:spChg>
        <pc:spChg chg="add del mod">
          <ac:chgData name="Pedersen, Jessica [IH]" userId="41af05d4-d168-48ac-8ac6-836f189036e5" providerId="ADAL" clId="{521C5B83-BFBF-46D0-8222-F96B6F74DA5F}" dt="2024-06-06T20:15:14.306" v="3"/>
          <ac:spMkLst>
            <pc:docMk/>
            <pc:sldMk cId="2873013745" sldId="298"/>
            <ac:spMk id="5" creationId="{2878D702-22CD-0460-8FFC-7334183511CC}"/>
          </ac:spMkLst>
        </pc:spChg>
        <pc:spChg chg="add del mod">
          <ac:chgData name="Pedersen, Jessica [IH]" userId="41af05d4-d168-48ac-8ac6-836f189036e5" providerId="ADAL" clId="{521C5B83-BFBF-46D0-8222-F96B6F74DA5F}" dt="2024-06-06T20:16:20.168" v="10" actId="22"/>
          <ac:spMkLst>
            <pc:docMk/>
            <pc:sldMk cId="2873013745" sldId="298"/>
            <ac:spMk id="9" creationId="{933E2C51-BAC7-918D-0643-CF6E4E0231C3}"/>
          </ac:spMkLst>
        </pc:spChg>
        <pc:spChg chg="add mod">
          <ac:chgData name="Pedersen, Jessica [IH]" userId="41af05d4-d168-48ac-8ac6-836f189036e5" providerId="ADAL" clId="{521C5B83-BFBF-46D0-8222-F96B6F74DA5F}" dt="2024-06-06T20:23:36.620" v="145" actId="20577"/>
          <ac:spMkLst>
            <pc:docMk/>
            <pc:sldMk cId="2873013745" sldId="298"/>
            <ac:spMk id="13" creationId="{CB6B4EDC-4375-A672-C98E-ED8547C0C1A7}"/>
          </ac:spMkLst>
        </pc:spChg>
        <pc:spChg chg="add del mod">
          <ac:chgData name="Pedersen, Jessica [IH]" userId="41af05d4-d168-48ac-8ac6-836f189036e5" providerId="ADAL" clId="{521C5B83-BFBF-46D0-8222-F96B6F74DA5F}" dt="2024-06-06T20:22:35.932" v="137" actId="478"/>
          <ac:spMkLst>
            <pc:docMk/>
            <pc:sldMk cId="2873013745" sldId="298"/>
            <ac:spMk id="15" creationId="{1EF6E5A7-36B2-B5CD-F743-E52DD1FFB028}"/>
          </ac:spMkLst>
        </pc:spChg>
        <pc:spChg chg="add del">
          <ac:chgData name="Pedersen, Jessica [IH]" userId="41af05d4-d168-48ac-8ac6-836f189036e5" providerId="ADAL" clId="{521C5B83-BFBF-46D0-8222-F96B6F74DA5F}" dt="2024-06-06T20:16:31.327" v="14" actId="26606"/>
          <ac:spMkLst>
            <pc:docMk/>
            <pc:sldMk cId="2873013745" sldId="298"/>
            <ac:spMk id="16" creationId="{3B2DAE28-D974-13C9-9437-5F61D3DF58AC}"/>
          </ac:spMkLst>
        </pc:spChg>
        <pc:spChg chg="del mod">
          <ac:chgData name="Pedersen, Jessica [IH]" userId="41af05d4-d168-48ac-8ac6-836f189036e5" providerId="ADAL" clId="{521C5B83-BFBF-46D0-8222-F96B6F74DA5F}" dt="2024-06-06T20:15:09.113" v="1" actId="478"/>
          <ac:spMkLst>
            <pc:docMk/>
            <pc:sldMk cId="2873013745" sldId="298"/>
            <ac:spMk id="17" creationId="{727ED2CD-67AC-D548-6493-AD4EF71C44C7}"/>
          </ac:spMkLst>
        </pc:spChg>
        <pc:spChg chg="add del">
          <ac:chgData name="Pedersen, Jessica [IH]" userId="41af05d4-d168-48ac-8ac6-836f189036e5" providerId="ADAL" clId="{521C5B83-BFBF-46D0-8222-F96B6F74DA5F}" dt="2024-06-06T20:16:31.327" v="14" actId="26606"/>
          <ac:spMkLst>
            <pc:docMk/>
            <pc:sldMk cId="2873013745" sldId="298"/>
            <ac:spMk id="19" creationId="{327D73B4-9F5C-4A64-A179-51B9500CB8B5}"/>
          </ac:spMkLst>
        </pc:spChg>
        <pc:spChg chg="add del">
          <ac:chgData name="Pedersen, Jessica [IH]" userId="41af05d4-d168-48ac-8ac6-836f189036e5" providerId="ADAL" clId="{521C5B83-BFBF-46D0-8222-F96B6F74DA5F}" dt="2024-06-06T20:16:31.327" v="14" actId="26606"/>
          <ac:spMkLst>
            <pc:docMk/>
            <pc:sldMk cId="2873013745" sldId="298"/>
            <ac:spMk id="21" creationId="{D0F14822-B1F1-4730-A131-C3416A790B0D}"/>
          </ac:spMkLst>
        </pc:spChg>
        <pc:spChg chg="add del">
          <ac:chgData name="Pedersen, Jessica [IH]" userId="41af05d4-d168-48ac-8ac6-836f189036e5" providerId="ADAL" clId="{521C5B83-BFBF-46D0-8222-F96B6F74DA5F}" dt="2024-06-06T20:16:31.327" v="14" actId="26606"/>
          <ac:spMkLst>
            <pc:docMk/>
            <pc:sldMk cId="2873013745" sldId="298"/>
            <ac:spMk id="23" creationId="{063F1D6B-3845-4F68-9803-39000080ECE7}"/>
          </ac:spMkLst>
        </pc:spChg>
        <pc:spChg chg="add del">
          <ac:chgData name="Pedersen, Jessica [IH]" userId="41af05d4-d168-48ac-8ac6-836f189036e5" providerId="ADAL" clId="{521C5B83-BFBF-46D0-8222-F96B6F74DA5F}" dt="2024-06-06T20:16:32.832" v="16" actId="26606"/>
          <ac:spMkLst>
            <pc:docMk/>
            <pc:sldMk cId="2873013745" sldId="298"/>
            <ac:spMk id="32" creationId="{D2B783EE-0239-4717-BBEA-8C9EAC61C824}"/>
          </ac:spMkLst>
        </pc:spChg>
        <pc:spChg chg="add del">
          <ac:chgData name="Pedersen, Jessica [IH]" userId="41af05d4-d168-48ac-8ac6-836f189036e5" providerId="ADAL" clId="{521C5B83-BFBF-46D0-8222-F96B6F74DA5F}" dt="2024-06-06T20:16:32.832" v="16" actId="26606"/>
          <ac:spMkLst>
            <pc:docMk/>
            <pc:sldMk cId="2873013745" sldId="298"/>
            <ac:spMk id="33" creationId="{E3363EF1-79B8-E37E-FD77-7930D7000BE7}"/>
          </ac:spMkLst>
        </pc:spChg>
        <pc:spChg chg="add del">
          <ac:chgData name="Pedersen, Jessica [IH]" userId="41af05d4-d168-48ac-8ac6-836f189036e5" providerId="ADAL" clId="{521C5B83-BFBF-46D0-8222-F96B6F74DA5F}" dt="2024-06-06T20:16:32.832" v="16" actId="26606"/>
          <ac:spMkLst>
            <pc:docMk/>
            <pc:sldMk cId="2873013745" sldId="298"/>
            <ac:spMk id="34" creationId="{A7B99495-F43F-4D80-A44F-2CB4764EB90B}"/>
          </ac:spMkLst>
        </pc:spChg>
        <pc:spChg chg="add del">
          <ac:chgData name="Pedersen, Jessica [IH]" userId="41af05d4-d168-48ac-8ac6-836f189036e5" providerId="ADAL" clId="{521C5B83-BFBF-46D0-8222-F96B6F74DA5F}" dt="2024-06-06T20:16:32.832" v="16" actId="26606"/>
          <ac:spMkLst>
            <pc:docMk/>
            <pc:sldMk cId="2873013745" sldId="298"/>
            <ac:spMk id="35" creationId="{70BEB1E7-2F88-40BC-B73D-42E5B6F80BFC}"/>
          </ac:spMkLst>
        </pc:spChg>
        <pc:spChg chg="add del">
          <ac:chgData name="Pedersen, Jessica [IH]" userId="41af05d4-d168-48ac-8ac6-836f189036e5" providerId="ADAL" clId="{521C5B83-BFBF-46D0-8222-F96B6F74DA5F}" dt="2024-06-06T20:16:33.818" v="18" actId="26606"/>
          <ac:spMkLst>
            <pc:docMk/>
            <pc:sldMk cId="2873013745" sldId="298"/>
            <ac:spMk id="37" creationId="{99ED5833-B85B-4103-8A3B-CAB0308E6C15}"/>
          </ac:spMkLst>
        </pc:spChg>
        <pc:spChg chg="add del">
          <ac:chgData name="Pedersen, Jessica [IH]" userId="41af05d4-d168-48ac-8ac6-836f189036e5" providerId="ADAL" clId="{521C5B83-BFBF-46D0-8222-F96B6F74DA5F}" dt="2024-06-06T20:16:35.689" v="20" actId="26606"/>
          <ac:spMkLst>
            <pc:docMk/>
            <pc:sldMk cId="2873013745" sldId="298"/>
            <ac:spMk id="39" creationId="{21516CB1-E8C8-4751-B6A6-46B2D1E72A61}"/>
          </ac:spMkLst>
        </pc:spChg>
        <pc:spChg chg="add del">
          <ac:chgData name="Pedersen, Jessica [IH]" userId="41af05d4-d168-48ac-8ac6-836f189036e5" providerId="ADAL" clId="{521C5B83-BFBF-46D0-8222-F96B6F74DA5F}" dt="2024-06-06T20:16:35.689" v="20" actId="26606"/>
          <ac:spMkLst>
            <pc:docMk/>
            <pc:sldMk cId="2873013745" sldId="298"/>
            <ac:spMk id="40" creationId="{90C0C0D1-E79A-41FF-8322-256F6DD1499B}"/>
          </ac:spMkLst>
        </pc:spChg>
        <pc:spChg chg="add del">
          <ac:chgData name="Pedersen, Jessica [IH]" userId="41af05d4-d168-48ac-8ac6-836f189036e5" providerId="ADAL" clId="{521C5B83-BFBF-46D0-8222-F96B6F74DA5F}" dt="2024-06-06T20:16:35.689" v="20" actId="26606"/>
          <ac:spMkLst>
            <pc:docMk/>
            <pc:sldMk cId="2873013745" sldId="298"/>
            <ac:spMk id="41" creationId="{395FA420-5595-49D1-9D5F-79EC43B55574}"/>
          </ac:spMkLst>
        </pc:spChg>
        <pc:spChg chg="add del">
          <ac:chgData name="Pedersen, Jessica [IH]" userId="41af05d4-d168-48ac-8ac6-836f189036e5" providerId="ADAL" clId="{521C5B83-BFBF-46D0-8222-F96B6F74DA5F}" dt="2024-06-06T20:16:35.689" v="20" actId="26606"/>
          <ac:spMkLst>
            <pc:docMk/>
            <pc:sldMk cId="2873013745" sldId="298"/>
            <ac:spMk id="42" creationId="{999ED882-EE41-FDA1-BC54-332A968CB027}"/>
          </ac:spMkLst>
        </pc:spChg>
        <pc:spChg chg="add del">
          <ac:chgData name="Pedersen, Jessica [IH]" userId="41af05d4-d168-48ac-8ac6-836f189036e5" providerId="ADAL" clId="{521C5B83-BFBF-46D0-8222-F96B6F74DA5F}" dt="2024-06-06T20:16:43.319" v="24" actId="26606"/>
          <ac:spMkLst>
            <pc:docMk/>
            <pc:sldMk cId="2873013745" sldId="298"/>
            <ac:spMk id="44" creationId="{FB5B0058-AF13-4859-B429-4EDDE2A26F7F}"/>
          </ac:spMkLst>
        </pc:spChg>
        <pc:spChg chg="add del">
          <ac:chgData name="Pedersen, Jessica [IH]" userId="41af05d4-d168-48ac-8ac6-836f189036e5" providerId="ADAL" clId="{521C5B83-BFBF-46D0-8222-F96B6F74DA5F}" dt="2024-06-06T20:16:43.319" v="24" actId="26606"/>
          <ac:spMkLst>
            <pc:docMk/>
            <pc:sldMk cId="2873013745" sldId="298"/>
            <ac:spMk id="45" creationId="{0277405F-0B4F-4418-B773-1B38814125B6}"/>
          </ac:spMkLst>
        </pc:spChg>
        <pc:grpChg chg="add del">
          <ac:chgData name="Pedersen, Jessica [IH]" userId="41af05d4-d168-48ac-8ac6-836f189036e5" providerId="ADAL" clId="{521C5B83-BFBF-46D0-8222-F96B6F74DA5F}" dt="2024-06-06T20:16:31.327" v="14" actId="26606"/>
          <ac:grpSpMkLst>
            <pc:docMk/>
            <pc:sldMk cId="2873013745" sldId="298"/>
            <ac:grpSpMk id="25" creationId="{C6C6FA52-B664-419A-A212-125E50579D98}"/>
          </ac:grpSpMkLst>
        </pc:grpChg>
        <pc:graphicFrameChg chg="del">
          <ac:chgData name="Pedersen, Jessica [IH]" userId="41af05d4-d168-48ac-8ac6-836f189036e5" providerId="ADAL" clId="{521C5B83-BFBF-46D0-8222-F96B6F74DA5F}" dt="2024-06-06T20:15:11.703" v="2" actId="478"/>
          <ac:graphicFrameMkLst>
            <pc:docMk/>
            <pc:sldMk cId="2873013745" sldId="298"/>
            <ac:graphicFrameMk id="3" creationId="{E88D17B4-8BB0-E0D6-AC5D-72145EB87B76}"/>
          </ac:graphicFrameMkLst>
        </pc:graphicFrameChg>
        <pc:picChg chg="add del mod">
          <ac:chgData name="Pedersen, Jessica [IH]" userId="41af05d4-d168-48ac-8ac6-836f189036e5" providerId="ADAL" clId="{521C5B83-BFBF-46D0-8222-F96B6F74DA5F}" dt="2024-06-06T20:15:29.468" v="9" actId="478"/>
          <ac:picMkLst>
            <pc:docMk/>
            <pc:sldMk cId="2873013745" sldId="298"/>
            <ac:picMk id="7" creationId="{F400B718-E362-FED4-6923-DD5F953EF4A5}"/>
          </ac:picMkLst>
        </pc:picChg>
        <pc:picChg chg="del mod ord">
          <ac:chgData name="Pedersen, Jessica [IH]" userId="41af05d4-d168-48ac-8ac6-836f189036e5" providerId="ADAL" clId="{521C5B83-BFBF-46D0-8222-F96B6F74DA5F}" dt="2024-06-06T20:17:17.393" v="27" actId="478"/>
          <ac:picMkLst>
            <pc:docMk/>
            <pc:sldMk cId="2873013745" sldId="298"/>
            <ac:picMk id="10" creationId="{D1D17CC1-011B-143B-1671-23CC6E4E69E7}"/>
          </ac:picMkLst>
        </pc:picChg>
        <pc:picChg chg="add del mod ord">
          <ac:chgData name="Pedersen, Jessica [IH]" userId="41af05d4-d168-48ac-8ac6-836f189036e5" providerId="ADAL" clId="{521C5B83-BFBF-46D0-8222-F96B6F74DA5F}" dt="2024-06-06T20:21:43.825" v="128" actId="478"/>
          <ac:picMkLst>
            <pc:docMk/>
            <pc:sldMk cId="2873013745" sldId="298"/>
            <ac:picMk id="12" creationId="{0E9D4861-8590-170D-A659-9A095462B7A4}"/>
          </ac:picMkLst>
        </pc:picChg>
        <pc:picChg chg="add mod">
          <ac:chgData name="Pedersen, Jessica [IH]" userId="41af05d4-d168-48ac-8ac6-836f189036e5" providerId="ADAL" clId="{521C5B83-BFBF-46D0-8222-F96B6F74DA5F}" dt="2024-06-06T20:21:50.900" v="131" actId="1076"/>
          <ac:picMkLst>
            <pc:docMk/>
            <pc:sldMk cId="2873013745" sldId="298"/>
            <ac:picMk id="20" creationId="{39255031-475E-E5B9-E1EF-6834A3A5A94F}"/>
          </ac:picMkLst>
        </pc:picChg>
        <pc:picChg chg="add mod">
          <ac:chgData name="Pedersen, Jessica [IH]" userId="41af05d4-d168-48ac-8ac6-836f189036e5" providerId="ADAL" clId="{521C5B83-BFBF-46D0-8222-F96B6F74DA5F}" dt="2024-06-06T20:22:28.530" v="135" actId="14100"/>
          <ac:picMkLst>
            <pc:docMk/>
            <pc:sldMk cId="2873013745" sldId="298"/>
            <ac:picMk id="24" creationId="{01C0C58F-F9B3-B926-6828-99CB6882D9F3}"/>
          </ac:picMkLst>
        </pc:picChg>
        <pc:cxnChg chg="add del">
          <ac:chgData name="Pedersen, Jessica [IH]" userId="41af05d4-d168-48ac-8ac6-836f189036e5" providerId="ADAL" clId="{521C5B83-BFBF-46D0-8222-F96B6F74DA5F}" dt="2024-06-06T20:16:31.327" v="14" actId="26606"/>
          <ac:cxnSpMkLst>
            <pc:docMk/>
            <pc:sldMk cId="2873013745" sldId="298"/>
            <ac:cxnSpMk id="30" creationId="{C49DA8F6-BCC1-4447-B54C-57856834B94B}"/>
          </ac:cxnSpMkLst>
        </pc:cxnChg>
      </pc:sldChg>
      <pc:sldChg chg="addSp modSp new del mod setBg">
        <pc:chgData name="Pedersen, Jessica [IH]" userId="41af05d4-d168-48ac-8ac6-836f189036e5" providerId="ADAL" clId="{521C5B83-BFBF-46D0-8222-F96B6F74DA5F}" dt="2024-06-06T20:25:33.187" v="149" actId="2696"/>
        <pc:sldMkLst>
          <pc:docMk/>
          <pc:sldMk cId="1563540282" sldId="299"/>
        </pc:sldMkLst>
        <pc:spChg chg="mod">
          <ac:chgData name="Pedersen, Jessica [IH]" userId="41af05d4-d168-48ac-8ac6-836f189036e5" providerId="ADAL" clId="{521C5B83-BFBF-46D0-8222-F96B6F74DA5F}" dt="2024-06-06T20:25:18.852" v="148" actId="26606"/>
          <ac:spMkLst>
            <pc:docMk/>
            <pc:sldMk cId="1563540282" sldId="299"/>
            <ac:spMk id="2" creationId="{06F07D2A-7740-8A74-C9B0-829D8C249A34}"/>
          </ac:spMkLst>
        </pc:spChg>
        <pc:spChg chg="mod ord">
          <ac:chgData name="Pedersen, Jessica [IH]" userId="41af05d4-d168-48ac-8ac6-836f189036e5" providerId="ADAL" clId="{521C5B83-BFBF-46D0-8222-F96B6F74DA5F}" dt="2024-06-06T20:25:18.852" v="148" actId="26606"/>
          <ac:spMkLst>
            <pc:docMk/>
            <pc:sldMk cId="1563540282" sldId="299"/>
            <ac:spMk id="3" creationId="{7B43727D-4796-1720-DEBF-ED72D791F242}"/>
          </ac:spMkLst>
        </pc:spChg>
        <pc:spChg chg="mod">
          <ac:chgData name="Pedersen, Jessica [IH]" userId="41af05d4-d168-48ac-8ac6-836f189036e5" providerId="ADAL" clId="{521C5B83-BFBF-46D0-8222-F96B6F74DA5F}" dt="2024-06-06T20:25:18.852" v="148" actId="26606"/>
          <ac:spMkLst>
            <pc:docMk/>
            <pc:sldMk cId="1563540282" sldId="299"/>
            <ac:spMk id="4" creationId="{C87C9246-D6E1-564C-05D0-B772F10AD203}"/>
          </ac:spMkLst>
        </pc:spChg>
        <pc:spChg chg="add">
          <ac:chgData name="Pedersen, Jessica [IH]" userId="41af05d4-d168-48ac-8ac6-836f189036e5" providerId="ADAL" clId="{521C5B83-BFBF-46D0-8222-F96B6F74DA5F}" dt="2024-06-06T20:25:18.852" v="148" actId="26606"/>
          <ac:spMkLst>
            <pc:docMk/>
            <pc:sldMk cId="1563540282" sldId="299"/>
            <ac:spMk id="10" creationId="{C4285719-470E-454C-AF62-8323075F1F5B}"/>
          </ac:spMkLst>
        </pc:spChg>
        <pc:spChg chg="add">
          <ac:chgData name="Pedersen, Jessica [IH]" userId="41af05d4-d168-48ac-8ac6-836f189036e5" providerId="ADAL" clId="{521C5B83-BFBF-46D0-8222-F96B6F74DA5F}" dt="2024-06-06T20:25:18.852" v="148" actId="26606"/>
          <ac:spMkLst>
            <pc:docMk/>
            <pc:sldMk cId="1563540282" sldId="299"/>
            <ac:spMk id="12" creationId="{CD9FE4EF-C4D8-49A0-B2FF-81D8DB7D8A24}"/>
          </ac:spMkLst>
        </pc:spChg>
        <pc:spChg chg="add">
          <ac:chgData name="Pedersen, Jessica [IH]" userId="41af05d4-d168-48ac-8ac6-836f189036e5" providerId="ADAL" clId="{521C5B83-BFBF-46D0-8222-F96B6F74DA5F}" dt="2024-06-06T20:25:18.852" v="148" actId="26606"/>
          <ac:spMkLst>
            <pc:docMk/>
            <pc:sldMk cId="1563540282" sldId="299"/>
            <ac:spMk id="14" creationId="{4300840D-0A0B-4512-BACA-B439D5B9C57C}"/>
          </ac:spMkLst>
        </pc:spChg>
        <pc:spChg chg="add">
          <ac:chgData name="Pedersen, Jessica [IH]" userId="41af05d4-d168-48ac-8ac6-836f189036e5" providerId="ADAL" clId="{521C5B83-BFBF-46D0-8222-F96B6F74DA5F}" dt="2024-06-06T20:25:18.852" v="148" actId="26606"/>
          <ac:spMkLst>
            <pc:docMk/>
            <pc:sldMk cId="1563540282" sldId="299"/>
            <ac:spMk id="16" creationId="{D2B78728-A580-49A7-84F9-6EF6F583ADE0}"/>
          </ac:spMkLst>
        </pc:spChg>
        <pc:spChg chg="add">
          <ac:chgData name="Pedersen, Jessica [IH]" userId="41af05d4-d168-48ac-8ac6-836f189036e5" providerId="ADAL" clId="{521C5B83-BFBF-46D0-8222-F96B6F74DA5F}" dt="2024-06-06T20:25:18.852" v="148" actId="26606"/>
          <ac:spMkLst>
            <pc:docMk/>
            <pc:sldMk cId="1563540282" sldId="299"/>
            <ac:spMk id="18" creationId="{38FAA1A1-D861-433F-88FA-1E9D6FD31D11}"/>
          </ac:spMkLst>
        </pc:spChg>
        <pc:spChg chg="add">
          <ac:chgData name="Pedersen, Jessica [IH]" userId="41af05d4-d168-48ac-8ac6-836f189036e5" providerId="ADAL" clId="{521C5B83-BFBF-46D0-8222-F96B6F74DA5F}" dt="2024-06-06T20:25:18.852" v="148" actId="26606"/>
          <ac:spMkLst>
            <pc:docMk/>
            <pc:sldMk cId="1563540282" sldId="299"/>
            <ac:spMk id="20" creationId="{8D71EDA1-87BF-4D5D-AB79-F346FD19278A}"/>
          </ac:spMkLst>
        </pc:spChg>
        <pc:picChg chg="add mod">
          <ac:chgData name="Pedersen, Jessica [IH]" userId="41af05d4-d168-48ac-8ac6-836f189036e5" providerId="ADAL" clId="{521C5B83-BFBF-46D0-8222-F96B6F74DA5F}" dt="2024-06-06T20:25:18.852" v="148" actId="26606"/>
          <ac:picMkLst>
            <pc:docMk/>
            <pc:sldMk cId="1563540282" sldId="299"/>
            <ac:picMk id="5" creationId="{DD890B3A-3685-3B3F-69C6-751B431D3457}"/>
          </ac:picMkLst>
        </pc:picChg>
      </pc:sldChg>
    </pc:docChg>
  </pc:docChgLst>
  <pc:docChgLst>
    <pc:chgData name="Herman, Kelsey [IH]" userId="S::kelsey.herman@interiorhealth.ca::26bc8226-b925-42c4-a37e-59a568f3be15" providerId="AD" clId="Web-{AB98F3F1-FE4C-4F56-0563-F3B19F820C73}"/>
    <pc:docChg chg="modSld">
      <pc:chgData name="Herman, Kelsey [IH]" userId="S::kelsey.herman@interiorhealth.ca::26bc8226-b925-42c4-a37e-59a568f3be15" providerId="AD" clId="Web-{AB98F3F1-FE4C-4F56-0563-F3B19F820C73}" dt="2024-06-19T22:40:51.729" v="288"/>
      <pc:docMkLst>
        <pc:docMk/>
      </pc:docMkLst>
      <pc:sldChg chg="modSp">
        <pc:chgData name="Herman, Kelsey [IH]" userId="S::kelsey.herman@interiorhealth.ca::26bc8226-b925-42c4-a37e-59a568f3be15" providerId="AD" clId="Web-{AB98F3F1-FE4C-4F56-0563-F3B19F820C73}" dt="2024-06-19T22:27:13.899" v="19" actId="20577"/>
        <pc:sldMkLst>
          <pc:docMk/>
          <pc:sldMk cId="1357020588" sldId="256"/>
        </pc:sldMkLst>
        <pc:spChg chg="mod">
          <ac:chgData name="Herman, Kelsey [IH]" userId="S::kelsey.herman@interiorhealth.ca::26bc8226-b925-42c4-a37e-59a568f3be15" providerId="AD" clId="Web-{AB98F3F1-FE4C-4F56-0563-F3B19F820C73}" dt="2024-06-19T22:27:13.899" v="19" actId="20577"/>
          <ac:spMkLst>
            <pc:docMk/>
            <pc:sldMk cId="1357020588" sldId="256"/>
            <ac:spMk id="3" creationId="{671DC70B-8FCC-894C-9237-3607C9A0E1C2}"/>
          </ac:spMkLst>
        </pc:spChg>
      </pc:sldChg>
      <pc:sldChg chg="modNotes">
        <pc:chgData name="Herman, Kelsey [IH]" userId="S::kelsey.herman@interiorhealth.ca::26bc8226-b925-42c4-a37e-59a568f3be15" providerId="AD" clId="Web-{AB98F3F1-FE4C-4F56-0563-F3B19F820C73}" dt="2024-06-19T22:32:58.478" v="28"/>
        <pc:sldMkLst>
          <pc:docMk/>
          <pc:sldMk cId="2455343394" sldId="288"/>
        </pc:sldMkLst>
      </pc:sldChg>
      <pc:sldChg chg="modSp modNotes">
        <pc:chgData name="Herman, Kelsey [IH]" userId="S::kelsey.herman@interiorhealth.ca::26bc8226-b925-42c4-a37e-59a568f3be15" providerId="AD" clId="Web-{AB98F3F1-FE4C-4F56-0563-F3B19F820C73}" dt="2024-06-19T22:40:51.729" v="288"/>
        <pc:sldMkLst>
          <pc:docMk/>
          <pc:sldMk cId="2322345652" sldId="297"/>
        </pc:sldMkLst>
        <pc:spChg chg="mod">
          <ac:chgData name="Herman, Kelsey [IH]" userId="S::kelsey.herman@interiorhealth.ca::26bc8226-b925-42c4-a37e-59a568f3be15" providerId="AD" clId="Web-{AB98F3F1-FE4C-4F56-0563-F3B19F820C73}" dt="2024-06-19T22:29:32.040" v="22" actId="20577"/>
          <ac:spMkLst>
            <pc:docMk/>
            <pc:sldMk cId="2322345652" sldId="297"/>
            <ac:spMk id="97" creationId="{025CE3F4-B3B4-469C-4525-5CD6B7845E38}"/>
          </ac:spMkLst>
        </pc:spChg>
      </pc:sldChg>
    </pc:docChg>
  </pc:docChgLst>
  <pc:docChgLst>
    <pc:chgData name="Grant, Wendi [IH]" userId="S::wendi.grant@interiorhealth.ca::830d230a-7096-4297-a581-9e80e97a3604" providerId="AD" clId="Web-{44328A93-C141-A023-1F66-41507EF77851}"/>
    <pc:docChg chg="modSld">
      <pc:chgData name="Grant, Wendi [IH]" userId="S::wendi.grant@interiorhealth.ca::830d230a-7096-4297-a581-9e80e97a3604" providerId="AD" clId="Web-{44328A93-C141-A023-1F66-41507EF77851}" dt="2024-05-31T21:23:27.674" v="0"/>
      <pc:docMkLst>
        <pc:docMk/>
      </pc:docMkLst>
      <pc:sldChg chg="addSp delSp modSp">
        <pc:chgData name="Grant, Wendi [IH]" userId="S::wendi.grant@interiorhealth.ca::830d230a-7096-4297-a581-9e80e97a3604" providerId="AD" clId="Web-{44328A93-C141-A023-1F66-41507EF77851}" dt="2024-05-31T21:23:27.674" v="0"/>
        <pc:sldMkLst>
          <pc:docMk/>
          <pc:sldMk cId="2873013745" sldId="298"/>
        </pc:sldMkLst>
        <pc:spChg chg="del">
          <ac:chgData name="Grant, Wendi [IH]" userId="S::wendi.grant@interiorhealth.ca::830d230a-7096-4297-a581-9e80e97a3604" providerId="AD" clId="Web-{44328A93-C141-A023-1F66-41507EF77851}" dt="2024-05-31T21:23:27.674" v="0"/>
          <ac:spMkLst>
            <pc:docMk/>
            <pc:sldMk cId="2873013745" sldId="298"/>
            <ac:spMk id="13" creationId="{86C44C1F-F112-A3A4-DD92-8439A8622C47}"/>
          </ac:spMkLst>
        </pc:spChg>
        <pc:graphicFrameChg chg="add mod ord modGraphic">
          <ac:chgData name="Grant, Wendi [IH]" userId="S::wendi.grant@interiorhealth.ca::830d230a-7096-4297-a581-9e80e97a3604" providerId="AD" clId="Web-{44328A93-C141-A023-1F66-41507EF77851}" dt="2024-05-31T21:23:27.674" v="0"/>
          <ac:graphicFrameMkLst>
            <pc:docMk/>
            <pc:sldMk cId="2873013745" sldId="298"/>
            <ac:graphicFrameMk id="3" creationId="{E88D17B4-8BB0-E0D6-AC5D-72145EB87B76}"/>
          </ac:graphicFrameMkLst>
        </pc:graphicFrameChg>
      </pc:sldChg>
    </pc:docChg>
  </pc:docChgLst>
  <pc:docChgLst>
    <pc:chgData name="Grant, Wendi [IH]" userId="S::wendi.grant@interiorhealth.ca::830d230a-7096-4297-a581-9e80e97a3604" providerId="AD" clId="Web-{E02BB826-87B3-B9E6-E0B4-E9C5A8F51E26}"/>
    <pc:docChg chg="modSld">
      <pc:chgData name="Grant, Wendi [IH]" userId="S::wendi.grant@interiorhealth.ca::830d230a-7096-4297-a581-9e80e97a3604" providerId="AD" clId="Web-{E02BB826-87B3-B9E6-E0B4-E9C5A8F51E26}" dt="2024-06-06T16:50:32.130" v="2" actId="14100"/>
      <pc:docMkLst>
        <pc:docMk/>
      </pc:docMkLst>
      <pc:sldChg chg="addSp modSp">
        <pc:chgData name="Grant, Wendi [IH]" userId="S::wendi.grant@interiorhealth.ca::830d230a-7096-4297-a581-9e80e97a3604" providerId="AD" clId="Web-{E02BB826-87B3-B9E6-E0B4-E9C5A8F51E26}" dt="2024-06-06T16:50:32.130" v="2" actId="14100"/>
        <pc:sldMkLst>
          <pc:docMk/>
          <pc:sldMk cId="2873013745" sldId="298"/>
        </pc:sldMkLst>
        <pc:spChg chg="add mod">
          <ac:chgData name="Grant, Wendi [IH]" userId="S::wendi.grant@interiorhealth.ca::830d230a-7096-4297-a581-9e80e97a3604" providerId="AD" clId="Web-{E02BB826-87B3-B9E6-E0B4-E9C5A8F51E26}" dt="2024-06-06T16:50:32.130" v="2" actId="14100"/>
          <ac:spMkLst>
            <pc:docMk/>
            <pc:sldMk cId="2873013745" sldId="298"/>
            <ac:spMk id="17" creationId="{727ED2CD-67AC-D548-6493-AD4EF71C44C7}"/>
          </ac:spMkLst>
        </pc:spChg>
      </pc:sldChg>
    </pc:docChg>
  </pc:docChgLst>
  <pc:docChgLst>
    <pc:chgData name="Pedersen, Jessica [IH]" userId="41af05d4-d168-48ac-8ac6-836f189036e5" providerId="ADAL" clId="{6F26E3A2-1B91-4DD9-AA8F-790226FA1FF5}"/>
    <pc:docChg chg="undo redo custSel modSld">
      <pc:chgData name="Pedersen, Jessica [IH]" userId="41af05d4-d168-48ac-8ac6-836f189036e5" providerId="ADAL" clId="{6F26E3A2-1B91-4DD9-AA8F-790226FA1FF5}" dt="2024-05-14T18:50:33.885" v="226" actId="478"/>
      <pc:docMkLst>
        <pc:docMk/>
      </pc:docMkLst>
      <pc:sldChg chg="delSp modSp mod modNotesTx">
        <pc:chgData name="Pedersen, Jessica [IH]" userId="41af05d4-d168-48ac-8ac6-836f189036e5" providerId="ADAL" clId="{6F26E3A2-1B91-4DD9-AA8F-790226FA1FF5}" dt="2024-05-14T18:50:33.885" v="226" actId="478"/>
        <pc:sldMkLst>
          <pc:docMk/>
          <pc:sldMk cId="2455343394" sldId="288"/>
        </pc:sldMkLst>
        <pc:spChg chg="mod">
          <ac:chgData name="Pedersen, Jessica [IH]" userId="41af05d4-d168-48ac-8ac6-836f189036e5" providerId="ADAL" clId="{6F26E3A2-1B91-4DD9-AA8F-790226FA1FF5}" dt="2024-05-14T18:50:29.775" v="225" actId="20577"/>
          <ac:spMkLst>
            <pc:docMk/>
            <pc:sldMk cId="2455343394" sldId="288"/>
            <ac:spMk id="2" creationId="{AAF12E6B-8A22-9540-B234-6653EFF94FF5}"/>
          </ac:spMkLst>
        </pc:spChg>
        <pc:cxnChg chg="del">
          <ac:chgData name="Pedersen, Jessica [IH]" userId="41af05d4-d168-48ac-8ac6-836f189036e5" providerId="ADAL" clId="{6F26E3A2-1B91-4DD9-AA8F-790226FA1FF5}" dt="2024-05-14T18:50:33.885" v="226" actId="478"/>
          <ac:cxnSpMkLst>
            <pc:docMk/>
            <pc:sldMk cId="2455343394" sldId="288"/>
            <ac:cxnSpMk id="9" creationId="{1CFC4549-30A4-6BAB-B1FE-163729DF9102}"/>
          </ac:cxnSpMkLst>
        </pc:cxnChg>
      </pc:sldChg>
      <pc:sldChg chg="addSp delSp modSp mod setBg delAnim modNotesTx">
        <pc:chgData name="Pedersen, Jessica [IH]" userId="41af05d4-d168-48ac-8ac6-836f189036e5" providerId="ADAL" clId="{6F26E3A2-1B91-4DD9-AA8F-790226FA1FF5}" dt="2024-05-14T18:47:57.136" v="124" actId="5793"/>
        <pc:sldMkLst>
          <pc:docMk/>
          <pc:sldMk cId="3648320562" sldId="291"/>
        </pc:sldMkLst>
        <pc:spChg chg="mod">
          <ac:chgData name="Pedersen, Jessica [IH]" userId="41af05d4-d168-48ac-8ac6-836f189036e5" providerId="ADAL" clId="{6F26E3A2-1B91-4DD9-AA8F-790226FA1FF5}" dt="2024-05-14T18:47:03.858" v="6" actId="26606"/>
          <ac:spMkLst>
            <pc:docMk/>
            <pc:sldMk cId="3648320562" sldId="291"/>
            <ac:spMk id="2" creationId="{E7DE20F4-5B10-CB12-40AB-60E51809D979}"/>
          </ac:spMkLst>
        </pc:spChg>
        <pc:spChg chg="add">
          <ac:chgData name="Pedersen, Jessica [IH]" userId="41af05d4-d168-48ac-8ac6-836f189036e5" providerId="ADAL" clId="{6F26E3A2-1B91-4DD9-AA8F-790226FA1FF5}" dt="2024-05-14T18:47:03.858" v="6" actId="26606"/>
          <ac:spMkLst>
            <pc:docMk/>
            <pc:sldMk cId="3648320562" sldId="291"/>
            <ac:spMk id="9" creationId="{D4771268-CB57-404A-9271-370EB28F6090}"/>
          </ac:spMkLst>
        </pc:spChg>
        <pc:picChg chg="add mod">
          <ac:chgData name="Pedersen, Jessica [IH]" userId="41af05d4-d168-48ac-8ac6-836f189036e5" providerId="ADAL" clId="{6F26E3A2-1B91-4DD9-AA8F-790226FA1FF5}" dt="2024-05-14T18:47:03.858" v="6" actId="26606"/>
          <ac:picMkLst>
            <pc:docMk/>
            <pc:sldMk cId="3648320562" sldId="291"/>
            <ac:picMk id="4" creationId="{C845AA03-FCA0-6025-A100-A4FCD770BD4A}"/>
          </ac:picMkLst>
        </pc:picChg>
        <pc:picChg chg="del">
          <ac:chgData name="Pedersen, Jessica [IH]" userId="41af05d4-d168-48ac-8ac6-836f189036e5" providerId="ADAL" clId="{6F26E3A2-1B91-4DD9-AA8F-790226FA1FF5}" dt="2024-05-14T18:44:59.164" v="2" actId="478"/>
          <ac:picMkLst>
            <pc:docMk/>
            <pc:sldMk cId="3648320562" sldId="291"/>
            <ac:picMk id="5" creationId="{24D90F54-1A82-9F90-3A37-F20C412C99C6}"/>
          </ac:picMkLst>
        </pc:picChg>
      </pc:sldChg>
      <pc:sldChg chg="addSp delSp modSp mod delAnim">
        <pc:chgData name="Pedersen, Jessica [IH]" userId="41af05d4-d168-48ac-8ac6-836f189036e5" providerId="ADAL" clId="{6F26E3A2-1B91-4DD9-AA8F-790226FA1FF5}" dt="2024-05-14T18:49:43.622" v="168" actId="20577"/>
        <pc:sldMkLst>
          <pc:docMk/>
          <pc:sldMk cId="2322345652" sldId="297"/>
        </pc:sldMkLst>
        <pc:spChg chg="mod">
          <ac:chgData name="Pedersen, Jessica [IH]" userId="41af05d4-d168-48ac-8ac6-836f189036e5" providerId="ADAL" clId="{6F26E3A2-1B91-4DD9-AA8F-790226FA1FF5}" dt="2024-05-14T18:49:43.622" v="168" actId="20577"/>
          <ac:spMkLst>
            <pc:docMk/>
            <pc:sldMk cId="2322345652" sldId="297"/>
            <ac:spMk id="2" creationId="{2A7C34C3-FF0C-C143-E6A0-6C468B8A2095}"/>
          </ac:spMkLst>
        </pc:spChg>
        <pc:spChg chg="add mod">
          <ac:chgData name="Pedersen, Jessica [IH]" userId="41af05d4-d168-48ac-8ac6-836f189036e5" providerId="ADAL" clId="{6F26E3A2-1B91-4DD9-AA8F-790226FA1FF5}" dt="2024-05-14T18:49:36.490" v="143" actId="27636"/>
          <ac:spMkLst>
            <pc:docMk/>
            <pc:sldMk cId="2322345652" sldId="297"/>
            <ac:spMk id="4" creationId="{025CE3F4-B3B4-469C-4525-5CD6B7845E38}"/>
          </ac:spMkLst>
        </pc:spChg>
        <pc:picChg chg="del">
          <ac:chgData name="Pedersen, Jessica [IH]" userId="41af05d4-d168-48ac-8ac6-836f189036e5" providerId="ADAL" clId="{6F26E3A2-1B91-4DD9-AA8F-790226FA1FF5}" dt="2024-05-14T18:48:22.208" v="126" actId="478"/>
          <ac:picMkLst>
            <pc:docMk/>
            <pc:sldMk cId="2322345652" sldId="297"/>
            <ac:picMk id="15" creationId="{62B7BA1F-05F0-088E-AC09-4FF0DB1F08A9}"/>
          </ac:picMkLst>
        </pc:picChg>
        <pc:picChg chg="del">
          <ac:chgData name="Pedersen, Jessica [IH]" userId="41af05d4-d168-48ac-8ac6-836f189036e5" providerId="ADAL" clId="{6F26E3A2-1B91-4DD9-AA8F-790226FA1FF5}" dt="2024-05-14T18:48:23.792" v="127" actId="478"/>
          <ac:picMkLst>
            <pc:docMk/>
            <pc:sldMk cId="2322345652" sldId="297"/>
            <ac:picMk id="16" creationId="{5950D5D3-A370-FBCB-1A1D-362878CF266F}"/>
          </ac:picMkLst>
        </pc:picChg>
      </pc:sldChg>
      <pc:sldChg chg="addSp delSp modSp mod delAnim modAnim">
        <pc:chgData name="Pedersen, Jessica [IH]" userId="41af05d4-d168-48ac-8ac6-836f189036e5" providerId="ADAL" clId="{6F26E3A2-1B91-4DD9-AA8F-790226FA1FF5}" dt="2024-05-14T18:50:20.349" v="208" actId="20577"/>
        <pc:sldMkLst>
          <pc:docMk/>
          <pc:sldMk cId="2873013745" sldId="298"/>
        </pc:sldMkLst>
        <pc:spChg chg="mod">
          <ac:chgData name="Pedersen, Jessica [IH]" userId="41af05d4-d168-48ac-8ac6-836f189036e5" providerId="ADAL" clId="{6F26E3A2-1B91-4DD9-AA8F-790226FA1FF5}" dt="2024-05-14T18:50:20.349" v="208" actId="20577"/>
          <ac:spMkLst>
            <pc:docMk/>
            <pc:sldMk cId="2873013745" sldId="298"/>
            <ac:spMk id="2" creationId="{DAA5719B-26AD-4028-7857-9FFF75F69B5C}"/>
          </ac:spMkLst>
        </pc:spChg>
        <pc:spChg chg="del">
          <ac:chgData name="Pedersen, Jessica [IH]" userId="41af05d4-d168-48ac-8ac6-836f189036e5" providerId="ADAL" clId="{6F26E3A2-1B91-4DD9-AA8F-790226FA1FF5}" dt="2024-05-14T18:49:58.508" v="180" actId="478"/>
          <ac:spMkLst>
            <pc:docMk/>
            <pc:sldMk cId="2873013745" sldId="298"/>
            <ac:spMk id="3" creationId="{04EDD719-B9E8-CC19-23A1-D8E7836BDF2D}"/>
          </ac:spMkLst>
        </pc:spChg>
        <pc:spChg chg="del mod">
          <ac:chgData name="Pedersen, Jessica [IH]" userId="41af05d4-d168-48ac-8ac6-836f189036e5" providerId="ADAL" clId="{6F26E3A2-1B91-4DD9-AA8F-790226FA1FF5}" dt="2024-05-14T18:49:55.944" v="178"/>
          <ac:spMkLst>
            <pc:docMk/>
            <pc:sldMk cId="2873013745" sldId="298"/>
            <ac:spMk id="6" creationId="{AD0C4418-C54E-A730-5434-EA1922F1FC3B}"/>
          </ac:spMkLst>
        </pc:spChg>
        <pc:spChg chg="add mod">
          <ac:chgData name="Pedersen, Jessica [IH]" userId="41af05d4-d168-48ac-8ac6-836f189036e5" providerId="ADAL" clId="{6F26E3A2-1B91-4DD9-AA8F-790226FA1FF5}" dt="2024-05-14T18:50:15.403" v="187" actId="1076"/>
          <ac:spMkLst>
            <pc:docMk/>
            <pc:sldMk cId="2873013745" sldId="298"/>
            <ac:spMk id="13" creationId="{86C44C1F-F112-A3A4-DD92-8439A8622C47}"/>
          </ac:spMkLst>
        </pc:spChg>
        <pc:picChg chg="del">
          <ac:chgData name="Pedersen, Jessica [IH]" userId="41af05d4-d168-48ac-8ac6-836f189036e5" providerId="ADAL" clId="{6F26E3A2-1B91-4DD9-AA8F-790226FA1FF5}" dt="2024-05-14T18:49:56.831" v="179" actId="478"/>
          <ac:picMkLst>
            <pc:docMk/>
            <pc:sldMk cId="2873013745" sldId="298"/>
            <ac:picMk id="4" creationId="{1FE51B43-1805-55BE-9803-FE809DF489D2}"/>
          </ac:picMkLst>
        </pc:picChg>
        <pc:picChg chg="del">
          <ac:chgData name="Pedersen, Jessica [IH]" userId="41af05d4-d168-48ac-8ac6-836f189036e5" providerId="ADAL" clId="{6F26E3A2-1B91-4DD9-AA8F-790226FA1FF5}" dt="2024-05-14T18:49:55.940" v="176" actId="478"/>
          <ac:picMkLst>
            <pc:docMk/>
            <pc:sldMk cId="2873013745" sldId="298"/>
            <ac:picMk id="5" creationId="{959ED680-2EC5-00DF-F7DE-4C2E831E1412}"/>
          </ac:picMkLst>
        </pc:picChg>
        <pc:picChg chg="del">
          <ac:chgData name="Pedersen, Jessica [IH]" userId="41af05d4-d168-48ac-8ac6-836f189036e5" providerId="ADAL" clId="{6F26E3A2-1B91-4DD9-AA8F-790226FA1FF5}" dt="2024-05-14T18:50:06.365" v="184" actId="478"/>
          <ac:picMkLst>
            <pc:docMk/>
            <pc:sldMk cId="2873013745" sldId="298"/>
            <ac:picMk id="7" creationId="{4DCBDABB-268B-3A7B-2D61-862A8EF693F3}"/>
          </ac:picMkLst>
        </pc:picChg>
        <pc:picChg chg="del">
          <ac:chgData name="Pedersen, Jessica [IH]" userId="41af05d4-d168-48ac-8ac6-836f189036e5" providerId="ADAL" clId="{6F26E3A2-1B91-4DD9-AA8F-790226FA1FF5}" dt="2024-05-14T18:50:03.539" v="183" actId="478"/>
          <ac:picMkLst>
            <pc:docMk/>
            <pc:sldMk cId="2873013745" sldId="298"/>
            <ac:picMk id="8" creationId="{5EF14FD3-B276-EBCB-5389-4B48501A7AF0}"/>
          </ac:picMkLst>
        </pc:picChg>
        <pc:picChg chg="del">
          <ac:chgData name="Pedersen, Jessica [IH]" userId="41af05d4-d168-48ac-8ac6-836f189036e5" providerId="ADAL" clId="{6F26E3A2-1B91-4DD9-AA8F-790226FA1FF5}" dt="2024-05-14T18:50:01.955" v="182" actId="478"/>
          <ac:picMkLst>
            <pc:docMk/>
            <pc:sldMk cId="2873013745" sldId="298"/>
            <ac:picMk id="9" creationId="{D36FE6C7-5AE3-3FB5-92FF-5F390F29D971}"/>
          </ac:picMkLst>
        </pc:picChg>
        <pc:picChg chg="del">
          <ac:chgData name="Pedersen, Jessica [IH]" userId="41af05d4-d168-48ac-8ac6-836f189036e5" providerId="ADAL" clId="{6F26E3A2-1B91-4DD9-AA8F-790226FA1FF5}" dt="2024-05-14T18:50:12.256" v="186" actId="478"/>
          <ac:picMkLst>
            <pc:docMk/>
            <pc:sldMk cId="2873013745" sldId="298"/>
            <ac:picMk id="10" creationId="{A1BB540A-9C57-7D3B-3EEC-2F8A91AEF9BB}"/>
          </ac:picMkLst>
        </pc:picChg>
        <pc:picChg chg="del">
          <ac:chgData name="Pedersen, Jessica [IH]" userId="41af05d4-d168-48ac-8ac6-836f189036e5" providerId="ADAL" clId="{6F26E3A2-1B91-4DD9-AA8F-790226FA1FF5}" dt="2024-05-14T18:50:01.412" v="181" actId="478"/>
          <ac:picMkLst>
            <pc:docMk/>
            <pc:sldMk cId="2873013745" sldId="298"/>
            <ac:picMk id="11" creationId="{4CE69B51-9F5C-70D2-895E-F4EA1C88A296}"/>
          </ac:picMkLst>
        </pc:picChg>
      </pc:sldChg>
    </pc:docChg>
  </pc:docChgLst>
  <pc:docChgLst>
    <pc:chgData name="Keane, Amanda [IH]" userId="S::amanda.keane@interiorhealth.ca::824ca1d8-7c7f-4b30-a4f3-599a4495626a" providerId="AD" clId="Web-{99490E7F-9CE2-4CD0-AF00-510F91D8E7BF}"/>
    <pc:docChg chg="modSld">
      <pc:chgData name="Keane, Amanda [IH]" userId="S::amanda.keane@interiorhealth.ca::824ca1d8-7c7f-4b30-a4f3-599a4495626a" providerId="AD" clId="Web-{99490E7F-9CE2-4CD0-AF00-510F91D8E7BF}" dt="2024-07-29T16:30:07.849" v="0"/>
      <pc:docMkLst>
        <pc:docMk/>
      </pc:docMkLst>
      <pc:sldChg chg="delSp">
        <pc:chgData name="Keane, Amanda [IH]" userId="S::amanda.keane@interiorhealth.ca::824ca1d8-7c7f-4b30-a4f3-599a4495626a" providerId="AD" clId="Web-{99490E7F-9CE2-4CD0-AF00-510F91D8E7BF}" dt="2024-07-29T16:30:07.849" v="0"/>
        <pc:sldMkLst>
          <pc:docMk/>
          <pc:sldMk cId="819229584" sldId="299"/>
        </pc:sldMkLst>
        <pc:spChg chg="del">
          <ac:chgData name="Keane, Amanda [IH]" userId="S::amanda.keane@interiorhealth.ca::824ca1d8-7c7f-4b30-a4f3-599a4495626a" providerId="AD" clId="Web-{99490E7F-9CE2-4CD0-AF00-510F91D8E7BF}" dt="2024-07-29T16:30:07.849" v="0"/>
          <ac:spMkLst>
            <pc:docMk/>
            <pc:sldMk cId="819229584" sldId="299"/>
            <ac:spMk id="19" creationId="{BB0DEF7B-491C-F6A6-1619-7C32FB0E2C8B}"/>
          </ac:spMkLst>
        </pc:spChg>
      </pc:sldChg>
    </pc:docChg>
  </pc:docChgLst>
  <pc:docChgLst>
    <pc:chgData name="Keane, Amanda [IH]" userId="824ca1d8-7c7f-4b30-a4f3-599a4495626a" providerId="ADAL" clId="{E77251C0-8E8A-4C19-B940-14876090565D}"/>
    <pc:docChg chg="undo custSel addSld modSld sldOrd">
      <pc:chgData name="Keane, Amanda [IH]" userId="824ca1d8-7c7f-4b30-a4f3-599a4495626a" providerId="ADAL" clId="{E77251C0-8E8A-4C19-B940-14876090565D}" dt="2024-07-17T20:00:25.390" v="3697" actId="20577"/>
      <pc:docMkLst>
        <pc:docMk/>
      </pc:docMkLst>
      <pc:sldChg chg="modNotesTx">
        <pc:chgData name="Keane, Amanda [IH]" userId="824ca1d8-7c7f-4b30-a4f3-599a4495626a" providerId="ADAL" clId="{E77251C0-8E8A-4C19-B940-14876090565D}" dt="2024-07-16T23:25:55.337" v="476" actId="20577"/>
        <pc:sldMkLst>
          <pc:docMk/>
          <pc:sldMk cId="1357020588" sldId="256"/>
        </pc:sldMkLst>
      </pc:sldChg>
      <pc:sldChg chg="addSp delSp modSp mod modClrScheme delAnim delDesignElem chgLayout modNotesTx">
        <pc:chgData name="Keane, Amanda [IH]" userId="824ca1d8-7c7f-4b30-a4f3-599a4495626a" providerId="ADAL" clId="{E77251C0-8E8A-4C19-B940-14876090565D}" dt="2024-07-17T00:08:16.890" v="3287" actId="20577"/>
        <pc:sldMkLst>
          <pc:docMk/>
          <pc:sldMk cId="2455343394" sldId="288"/>
        </pc:sldMkLst>
        <pc:spChg chg="mod ord">
          <ac:chgData name="Keane, Amanda [IH]" userId="824ca1d8-7c7f-4b30-a4f3-599a4495626a" providerId="ADAL" clId="{E77251C0-8E8A-4C19-B940-14876090565D}" dt="2024-07-17T00:00:12.894" v="2291" actId="1076"/>
          <ac:spMkLst>
            <pc:docMk/>
            <pc:sldMk cId="2455343394" sldId="288"/>
            <ac:spMk id="2" creationId="{AAF12E6B-8A22-9540-B234-6653EFF94FF5}"/>
          </ac:spMkLst>
        </pc:spChg>
        <pc:spChg chg="add del mod ord">
          <ac:chgData name="Keane, Amanda [IH]" userId="824ca1d8-7c7f-4b30-a4f3-599a4495626a" providerId="ADAL" clId="{E77251C0-8E8A-4C19-B940-14876090565D}" dt="2024-07-16T23:58:00.378" v="2269" actId="700"/>
          <ac:spMkLst>
            <pc:docMk/>
            <pc:sldMk cId="2455343394" sldId="288"/>
            <ac:spMk id="3" creationId="{43FAB0B0-0EBF-BEE2-6F55-FEB99DD577F6}"/>
          </ac:spMkLst>
        </pc:spChg>
        <pc:spChg chg="del mod">
          <ac:chgData name="Keane, Amanda [IH]" userId="824ca1d8-7c7f-4b30-a4f3-599a4495626a" providerId="ADAL" clId="{E77251C0-8E8A-4C19-B940-14876090565D}" dt="2024-07-16T23:59:55.711" v="2287" actId="478"/>
          <ac:spMkLst>
            <pc:docMk/>
            <pc:sldMk cId="2455343394" sldId="288"/>
            <ac:spMk id="7" creationId="{D33F9C78-B76B-F879-CEF6-CA4F688EE1F6}"/>
          </ac:spMkLst>
        </pc:spChg>
        <pc:spChg chg="add del mod ord">
          <ac:chgData name="Keane, Amanda [IH]" userId="824ca1d8-7c7f-4b30-a4f3-599a4495626a" providerId="ADAL" clId="{E77251C0-8E8A-4C19-B940-14876090565D}" dt="2024-07-16T23:58:00.378" v="2269" actId="700"/>
          <ac:spMkLst>
            <pc:docMk/>
            <pc:sldMk cId="2455343394" sldId="288"/>
            <ac:spMk id="8" creationId="{6990B7FC-5647-7865-AED5-D63E94ADCBE0}"/>
          </ac:spMkLst>
        </pc:spChg>
        <pc:spChg chg="del mod">
          <ac:chgData name="Keane, Amanda [IH]" userId="824ca1d8-7c7f-4b30-a4f3-599a4495626a" providerId="ADAL" clId="{E77251C0-8E8A-4C19-B940-14876090565D}" dt="2024-07-17T00:00:42.701" v="2300" actId="478"/>
          <ac:spMkLst>
            <pc:docMk/>
            <pc:sldMk cId="2455343394" sldId="288"/>
            <ac:spMk id="11" creationId="{B015842A-20C1-24E9-AAAC-EF51DCB43957}"/>
          </ac:spMkLst>
        </pc:spChg>
        <pc:spChg chg="add del mod ord">
          <ac:chgData name="Keane, Amanda [IH]" userId="824ca1d8-7c7f-4b30-a4f3-599a4495626a" providerId="ADAL" clId="{E77251C0-8E8A-4C19-B940-14876090565D}" dt="2024-07-17T00:00:48.934" v="2325" actId="478"/>
          <ac:spMkLst>
            <pc:docMk/>
            <pc:sldMk cId="2455343394" sldId="288"/>
            <ac:spMk id="12" creationId="{4EEBB657-363B-D685-CC49-37A20BBC9279}"/>
          </ac:spMkLst>
        </pc:spChg>
        <pc:spChg chg="add del">
          <ac:chgData name="Keane, Amanda [IH]" userId="824ca1d8-7c7f-4b30-a4f3-599a4495626a" providerId="ADAL" clId="{E77251C0-8E8A-4C19-B940-14876090565D}" dt="2024-07-16T23:58:27.224" v="2272" actId="700"/>
          <ac:spMkLst>
            <pc:docMk/>
            <pc:sldMk cId="2455343394" sldId="288"/>
            <ac:spMk id="1028" creationId="{BACC6370-2D7E-4714-9D71-7542949D7D5D}"/>
          </ac:spMkLst>
        </pc:spChg>
        <pc:spChg chg="add del">
          <ac:chgData name="Keane, Amanda [IH]" userId="824ca1d8-7c7f-4b30-a4f3-599a4495626a" providerId="ADAL" clId="{E77251C0-8E8A-4C19-B940-14876090565D}" dt="2024-07-16T23:58:27.224" v="2272" actId="700"/>
          <ac:spMkLst>
            <pc:docMk/>
            <pc:sldMk cId="2455343394" sldId="288"/>
            <ac:spMk id="1029" creationId="{256B2C21-A230-48C0-8DF1-C46611373C44}"/>
          </ac:spMkLst>
        </pc:spChg>
        <pc:spChg chg="add del">
          <ac:chgData name="Keane, Amanda [IH]" userId="824ca1d8-7c7f-4b30-a4f3-599a4495626a" providerId="ADAL" clId="{E77251C0-8E8A-4C19-B940-14876090565D}" dt="2024-07-16T23:58:27.224" v="2272" actId="700"/>
          <ac:spMkLst>
            <pc:docMk/>
            <pc:sldMk cId="2455343394" sldId="288"/>
            <ac:spMk id="1030" creationId="{3847E18C-932D-4C95-AABA-FEC7C9499AD7}"/>
          </ac:spMkLst>
        </pc:spChg>
        <pc:spChg chg="add del">
          <ac:chgData name="Keane, Amanda [IH]" userId="824ca1d8-7c7f-4b30-a4f3-599a4495626a" providerId="ADAL" clId="{E77251C0-8E8A-4C19-B940-14876090565D}" dt="2024-07-16T23:58:27.224" v="2272" actId="700"/>
          <ac:spMkLst>
            <pc:docMk/>
            <pc:sldMk cId="2455343394" sldId="288"/>
            <ac:spMk id="1032" creationId="{3150CB11-0C61-439E-910F-5787759E72A0}"/>
          </ac:spMkLst>
        </pc:spChg>
        <pc:spChg chg="add del">
          <ac:chgData name="Keane, Amanda [IH]" userId="824ca1d8-7c7f-4b30-a4f3-599a4495626a" providerId="ADAL" clId="{E77251C0-8E8A-4C19-B940-14876090565D}" dt="2024-07-16T23:58:27.224" v="2272" actId="700"/>
          <ac:spMkLst>
            <pc:docMk/>
            <pc:sldMk cId="2455343394" sldId="288"/>
            <ac:spMk id="1034" creationId="{43F8A58B-5155-44CE-A5FF-7647B47D0A7A}"/>
          </ac:spMkLst>
        </pc:spChg>
        <pc:spChg chg="add del">
          <ac:chgData name="Keane, Amanda [IH]" userId="824ca1d8-7c7f-4b30-a4f3-599a4495626a" providerId="ADAL" clId="{E77251C0-8E8A-4C19-B940-14876090565D}" dt="2024-07-16T23:58:27.224" v="2272" actId="700"/>
          <ac:spMkLst>
            <pc:docMk/>
            <pc:sldMk cId="2455343394" sldId="288"/>
            <ac:spMk id="1036" creationId="{443F2ACA-E6D6-4028-82DD-F03C262D5DE6}"/>
          </ac:spMkLst>
        </pc:spChg>
        <pc:picChg chg="mod">
          <ac:chgData name="Keane, Amanda [IH]" userId="824ca1d8-7c7f-4b30-a4f3-599a4495626a" providerId="ADAL" clId="{E77251C0-8E8A-4C19-B940-14876090565D}" dt="2024-07-17T00:00:52.861" v="2326" actId="1076"/>
          <ac:picMkLst>
            <pc:docMk/>
            <pc:sldMk cId="2455343394" sldId="288"/>
            <ac:picMk id="4" creationId="{A4CAADFB-4401-1F3F-488B-E5DDC2D2E41B}"/>
          </ac:picMkLst>
        </pc:picChg>
        <pc:picChg chg="mod">
          <ac:chgData name="Keane, Amanda [IH]" userId="824ca1d8-7c7f-4b30-a4f3-599a4495626a" providerId="ADAL" clId="{E77251C0-8E8A-4C19-B940-14876090565D}" dt="2024-07-17T00:01:11.576" v="2331" actId="1076"/>
          <ac:picMkLst>
            <pc:docMk/>
            <pc:sldMk cId="2455343394" sldId="288"/>
            <ac:picMk id="5" creationId="{321AC680-1C55-992F-60CF-EC93DBD06782}"/>
          </ac:picMkLst>
        </pc:picChg>
        <pc:picChg chg="mod">
          <ac:chgData name="Keane, Amanda [IH]" userId="824ca1d8-7c7f-4b30-a4f3-599a4495626a" providerId="ADAL" clId="{E77251C0-8E8A-4C19-B940-14876090565D}" dt="2024-07-17T00:01:20.718" v="2334" actId="1076"/>
          <ac:picMkLst>
            <pc:docMk/>
            <pc:sldMk cId="2455343394" sldId="288"/>
            <ac:picMk id="6" creationId="{B88CCCE2-A441-8F81-50A7-0C167A35FE66}"/>
          </ac:picMkLst>
        </pc:picChg>
        <pc:picChg chg="mod">
          <ac:chgData name="Keane, Amanda [IH]" userId="824ca1d8-7c7f-4b30-a4f3-599a4495626a" providerId="ADAL" clId="{E77251C0-8E8A-4C19-B940-14876090565D}" dt="2024-07-17T00:01:13.378" v="2332" actId="1076"/>
          <ac:picMkLst>
            <pc:docMk/>
            <pc:sldMk cId="2455343394" sldId="288"/>
            <ac:picMk id="9" creationId="{C80B0BF5-D16F-40A8-2AB5-A6805E52ACDE}"/>
          </ac:picMkLst>
        </pc:picChg>
        <pc:picChg chg="del">
          <ac:chgData name="Keane, Amanda [IH]" userId="824ca1d8-7c7f-4b30-a4f3-599a4495626a" providerId="ADAL" clId="{E77251C0-8E8A-4C19-B940-14876090565D}" dt="2024-07-17T00:00:39.595" v="2298" actId="478"/>
          <ac:picMkLst>
            <pc:docMk/>
            <pc:sldMk cId="2455343394" sldId="288"/>
            <ac:picMk id="10" creationId="{18646D0B-2776-223D-DD01-2AAB4ECF6F57}"/>
          </ac:picMkLst>
        </pc:picChg>
      </pc:sldChg>
      <pc:sldChg chg="addSp delSp modSp mod modClrScheme delDesignElem chgLayout modNotesTx">
        <pc:chgData name="Keane, Amanda [IH]" userId="824ca1d8-7c7f-4b30-a4f3-599a4495626a" providerId="ADAL" clId="{E77251C0-8E8A-4C19-B940-14876090565D}" dt="2024-07-17T20:00:25.390" v="3697" actId="20577"/>
        <pc:sldMkLst>
          <pc:docMk/>
          <pc:sldMk cId="3648320562" sldId="291"/>
        </pc:sldMkLst>
        <pc:spChg chg="mod ord">
          <ac:chgData name="Keane, Amanda [IH]" userId="824ca1d8-7c7f-4b30-a4f3-599a4495626a" providerId="ADAL" clId="{E77251C0-8E8A-4C19-B940-14876090565D}" dt="2024-07-16T23:42:29.145" v="705" actId="1076"/>
          <ac:spMkLst>
            <pc:docMk/>
            <pc:sldMk cId="3648320562" sldId="291"/>
            <ac:spMk id="2" creationId="{E7DE20F4-5B10-CB12-40AB-60E51809D979}"/>
          </ac:spMkLst>
        </pc:spChg>
        <pc:spChg chg="add del mod ord">
          <ac:chgData name="Keane, Amanda [IH]" userId="824ca1d8-7c7f-4b30-a4f3-599a4495626a" providerId="ADAL" clId="{E77251C0-8E8A-4C19-B940-14876090565D}" dt="2024-07-16T23:41:19.157" v="695" actId="700"/>
          <ac:spMkLst>
            <pc:docMk/>
            <pc:sldMk cId="3648320562" sldId="291"/>
            <ac:spMk id="3" creationId="{19646411-869B-A23F-94B6-61FCE38B27AB}"/>
          </ac:spMkLst>
        </pc:spChg>
        <pc:spChg chg="add del mod ord">
          <ac:chgData name="Keane, Amanda [IH]" userId="824ca1d8-7c7f-4b30-a4f3-599a4495626a" providerId="ADAL" clId="{E77251C0-8E8A-4C19-B940-14876090565D}" dt="2024-07-16T23:41:19.157" v="695" actId="700"/>
          <ac:spMkLst>
            <pc:docMk/>
            <pc:sldMk cId="3648320562" sldId="291"/>
            <ac:spMk id="5" creationId="{9A209338-CB7F-2D8B-CB7F-BB6987BDA9F3}"/>
          </ac:spMkLst>
        </pc:spChg>
        <pc:spChg chg="add del mod ord">
          <ac:chgData name="Keane, Amanda [IH]" userId="824ca1d8-7c7f-4b30-a4f3-599a4495626a" providerId="ADAL" clId="{E77251C0-8E8A-4C19-B940-14876090565D}" dt="2024-07-16T23:41:19.157" v="695" actId="700"/>
          <ac:spMkLst>
            <pc:docMk/>
            <pc:sldMk cId="3648320562" sldId="291"/>
            <ac:spMk id="7" creationId="{0AB3B69F-83AA-0ED4-7A04-49E32D773D7A}"/>
          </ac:spMkLst>
        </pc:spChg>
        <pc:spChg chg="add del mod ord">
          <ac:chgData name="Keane, Amanda [IH]" userId="824ca1d8-7c7f-4b30-a4f3-599a4495626a" providerId="ADAL" clId="{E77251C0-8E8A-4C19-B940-14876090565D}" dt="2024-07-16T23:42:23.114" v="704" actId="478"/>
          <ac:spMkLst>
            <pc:docMk/>
            <pc:sldMk cId="3648320562" sldId="291"/>
            <ac:spMk id="9" creationId="{3ABC894E-8DB3-42FB-AC75-375C272EA0E1}"/>
          </ac:spMkLst>
        </pc:spChg>
        <pc:spChg chg="add del">
          <ac:chgData name="Keane, Amanda [IH]" userId="824ca1d8-7c7f-4b30-a4f3-599a4495626a" providerId="ADAL" clId="{E77251C0-8E8A-4C19-B940-14876090565D}" dt="2024-07-16T23:27:22.196" v="488" actId="26606"/>
          <ac:spMkLst>
            <pc:docMk/>
            <pc:sldMk cId="3648320562" sldId="291"/>
            <ac:spMk id="14" creationId="{2151139A-886F-4B97-8815-729AD3831BBD}"/>
          </ac:spMkLst>
        </pc:spChg>
        <pc:spChg chg="add del">
          <ac:chgData name="Keane, Amanda [IH]" userId="824ca1d8-7c7f-4b30-a4f3-599a4495626a" providerId="ADAL" clId="{E77251C0-8E8A-4C19-B940-14876090565D}" dt="2024-07-16T23:27:22.196" v="488" actId="26606"/>
          <ac:spMkLst>
            <pc:docMk/>
            <pc:sldMk cId="3648320562" sldId="291"/>
            <ac:spMk id="16" creationId="{AB5E08C4-8CDD-4623-A5B8-E998C6DEE3B7}"/>
          </ac:spMkLst>
        </pc:spChg>
        <pc:spChg chg="add del">
          <ac:chgData name="Keane, Amanda [IH]" userId="824ca1d8-7c7f-4b30-a4f3-599a4495626a" providerId="ADAL" clId="{E77251C0-8E8A-4C19-B940-14876090565D}" dt="2024-07-16T23:27:22.196" v="488" actId="26606"/>
          <ac:spMkLst>
            <pc:docMk/>
            <pc:sldMk cId="3648320562" sldId="291"/>
            <ac:spMk id="18" creationId="{AFFC87AC-C919-4FE5-BAC3-39509E001152}"/>
          </ac:spMkLst>
        </pc:spChg>
        <pc:spChg chg="add del">
          <ac:chgData name="Keane, Amanda [IH]" userId="824ca1d8-7c7f-4b30-a4f3-599a4495626a" providerId="ADAL" clId="{E77251C0-8E8A-4C19-B940-14876090565D}" dt="2024-07-16T23:27:22.196" v="488" actId="26606"/>
          <ac:spMkLst>
            <pc:docMk/>
            <pc:sldMk cId="3648320562" sldId="291"/>
            <ac:spMk id="20" creationId="{7D0659F6-0853-468D-B1B2-44FDBE98B80F}"/>
          </ac:spMkLst>
        </pc:spChg>
        <pc:spChg chg="add del">
          <ac:chgData name="Keane, Amanda [IH]" userId="824ca1d8-7c7f-4b30-a4f3-599a4495626a" providerId="ADAL" clId="{E77251C0-8E8A-4C19-B940-14876090565D}" dt="2024-07-16T23:27:22.196" v="488" actId="26606"/>
          <ac:spMkLst>
            <pc:docMk/>
            <pc:sldMk cId="3648320562" sldId="291"/>
            <ac:spMk id="22" creationId="{15F33878-D502-4FFA-8ACE-F2AECDB2A23F}"/>
          </ac:spMkLst>
        </pc:spChg>
        <pc:spChg chg="add del">
          <ac:chgData name="Keane, Amanda [IH]" userId="824ca1d8-7c7f-4b30-a4f3-599a4495626a" providerId="ADAL" clId="{E77251C0-8E8A-4C19-B940-14876090565D}" dt="2024-07-16T23:27:22.196" v="488" actId="26606"/>
          <ac:spMkLst>
            <pc:docMk/>
            <pc:sldMk cId="3648320562" sldId="291"/>
            <ac:spMk id="24" creationId="{977ACDD7-882D-4B81-A213-84C82B96B01E}"/>
          </ac:spMkLst>
        </pc:spChg>
        <pc:spChg chg="add del">
          <ac:chgData name="Keane, Amanda [IH]" userId="824ca1d8-7c7f-4b30-a4f3-599a4495626a" providerId="ADAL" clId="{E77251C0-8E8A-4C19-B940-14876090565D}" dt="2024-07-16T23:27:00.232" v="481" actId="26606"/>
          <ac:spMkLst>
            <pc:docMk/>
            <pc:sldMk cId="3648320562" sldId="291"/>
            <ac:spMk id="26" creationId="{6753252F-4873-4F63-801D-CC719279A7D5}"/>
          </ac:spMkLst>
        </pc:spChg>
        <pc:spChg chg="add del">
          <ac:chgData name="Keane, Amanda [IH]" userId="824ca1d8-7c7f-4b30-a4f3-599a4495626a" providerId="ADAL" clId="{E77251C0-8E8A-4C19-B940-14876090565D}" dt="2024-07-16T23:27:00.232" v="481" actId="26606"/>
          <ac:spMkLst>
            <pc:docMk/>
            <pc:sldMk cId="3648320562" sldId="291"/>
            <ac:spMk id="27" creationId="{047C8CCB-F95D-4249-92DD-651249D3535A}"/>
          </ac:spMkLst>
        </pc:spChg>
        <pc:spChg chg="add del">
          <ac:chgData name="Keane, Amanda [IH]" userId="824ca1d8-7c7f-4b30-a4f3-599a4495626a" providerId="ADAL" clId="{E77251C0-8E8A-4C19-B940-14876090565D}" dt="2024-07-16T23:27:11.348" v="483" actId="26606"/>
          <ac:spMkLst>
            <pc:docMk/>
            <pc:sldMk cId="3648320562" sldId="291"/>
            <ac:spMk id="30" creationId="{D12DDE76-C203-4047-9998-63900085B5E8}"/>
          </ac:spMkLst>
        </pc:spChg>
        <pc:spChg chg="add del">
          <ac:chgData name="Keane, Amanda [IH]" userId="824ca1d8-7c7f-4b30-a4f3-599a4495626a" providerId="ADAL" clId="{E77251C0-8E8A-4C19-B940-14876090565D}" dt="2024-07-16T23:27:16.370" v="485" actId="26606"/>
          <ac:spMkLst>
            <pc:docMk/>
            <pc:sldMk cId="3648320562" sldId="291"/>
            <ac:spMk id="32" creationId="{A8384FB5-9ADC-4DDC-881B-597D56F5B15D}"/>
          </ac:spMkLst>
        </pc:spChg>
        <pc:spChg chg="add del">
          <ac:chgData name="Keane, Amanda [IH]" userId="824ca1d8-7c7f-4b30-a4f3-599a4495626a" providerId="ADAL" clId="{E77251C0-8E8A-4C19-B940-14876090565D}" dt="2024-07-16T23:27:16.370" v="485" actId="26606"/>
          <ac:spMkLst>
            <pc:docMk/>
            <pc:sldMk cId="3648320562" sldId="291"/>
            <ac:spMk id="34" creationId="{91E5A9A7-95C6-4F4F-B00E-C82E07FE62EF}"/>
          </ac:spMkLst>
        </pc:spChg>
        <pc:spChg chg="add del">
          <ac:chgData name="Keane, Amanda [IH]" userId="824ca1d8-7c7f-4b30-a4f3-599a4495626a" providerId="ADAL" clId="{E77251C0-8E8A-4C19-B940-14876090565D}" dt="2024-07-16T23:27:16.370" v="485" actId="26606"/>
          <ac:spMkLst>
            <pc:docMk/>
            <pc:sldMk cId="3648320562" sldId="291"/>
            <ac:spMk id="36" creationId="{D07DD2DE-F619-49DD-B5E7-03A290FF4ED1}"/>
          </ac:spMkLst>
        </pc:spChg>
        <pc:spChg chg="add del">
          <ac:chgData name="Keane, Amanda [IH]" userId="824ca1d8-7c7f-4b30-a4f3-599a4495626a" providerId="ADAL" clId="{E77251C0-8E8A-4C19-B940-14876090565D}" dt="2024-07-16T23:27:16.370" v="485" actId="26606"/>
          <ac:spMkLst>
            <pc:docMk/>
            <pc:sldMk cId="3648320562" sldId="291"/>
            <ac:spMk id="38" creationId="{85149191-5F60-4A28-AAFF-039F96B0F3EC}"/>
          </ac:spMkLst>
        </pc:spChg>
        <pc:spChg chg="add del">
          <ac:chgData name="Keane, Amanda [IH]" userId="824ca1d8-7c7f-4b30-a4f3-599a4495626a" providerId="ADAL" clId="{E77251C0-8E8A-4C19-B940-14876090565D}" dt="2024-07-16T23:27:16.370" v="485" actId="26606"/>
          <ac:spMkLst>
            <pc:docMk/>
            <pc:sldMk cId="3648320562" sldId="291"/>
            <ac:spMk id="39" creationId="{F8260ED5-17F7-4158-B241-D51DD4CF1B7E}"/>
          </ac:spMkLst>
        </pc:spChg>
        <pc:spChg chg="add del">
          <ac:chgData name="Keane, Amanda [IH]" userId="824ca1d8-7c7f-4b30-a4f3-599a4495626a" providerId="ADAL" clId="{E77251C0-8E8A-4C19-B940-14876090565D}" dt="2024-07-16T23:27:22.176" v="487" actId="26606"/>
          <ac:spMkLst>
            <pc:docMk/>
            <pc:sldMk cId="3648320562" sldId="291"/>
            <ac:spMk id="41" creationId="{D4771268-CB57-404A-9271-370EB28F6090}"/>
          </ac:spMkLst>
        </pc:spChg>
        <pc:spChg chg="add del">
          <ac:chgData name="Keane, Amanda [IH]" userId="824ca1d8-7c7f-4b30-a4f3-599a4495626a" providerId="ADAL" clId="{E77251C0-8E8A-4C19-B940-14876090565D}" dt="2024-07-16T23:41:43.716" v="696" actId="700"/>
          <ac:spMkLst>
            <pc:docMk/>
            <pc:sldMk cId="3648320562" sldId="291"/>
            <ac:spMk id="43" creationId="{A8384FB5-9ADC-4DDC-881B-597D56F5B15D}"/>
          </ac:spMkLst>
        </pc:spChg>
        <pc:spChg chg="add del">
          <ac:chgData name="Keane, Amanda [IH]" userId="824ca1d8-7c7f-4b30-a4f3-599a4495626a" providerId="ADAL" clId="{E77251C0-8E8A-4C19-B940-14876090565D}" dt="2024-07-16T23:41:43.716" v="696" actId="700"/>
          <ac:spMkLst>
            <pc:docMk/>
            <pc:sldMk cId="3648320562" sldId="291"/>
            <ac:spMk id="44" creationId="{91E5A9A7-95C6-4F4F-B00E-C82E07FE62EF}"/>
          </ac:spMkLst>
        </pc:spChg>
        <pc:spChg chg="add del">
          <ac:chgData name="Keane, Amanda [IH]" userId="824ca1d8-7c7f-4b30-a4f3-599a4495626a" providerId="ADAL" clId="{E77251C0-8E8A-4C19-B940-14876090565D}" dt="2024-07-16T23:41:43.716" v="696" actId="700"/>
          <ac:spMkLst>
            <pc:docMk/>
            <pc:sldMk cId="3648320562" sldId="291"/>
            <ac:spMk id="45" creationId="{D07DD2DE-F619-49DD-B5E7-03A290FF4ED1}"/>
          </ac:spMkLst>
        </pc:spChg>
        <pc:spChg chg="add del">
          <ac:chgData name="Keane, Amanda [IH]" userId="824ca1d8-7c7f-4b30-a4f3-599a4495626a" providerId="ADAL" clId="{E77251C0-8E8A-4C19-B940-14876090565D}" dt="2024-07-16T23:41:43.716" v="696" actId="700"/>
          <ac:spMkLst>
            <pc:docMk/>
            <pc:sldMk cId="3648320562" sldId="291"/>
            <ac:spMk id="46" creationId="{85149191-5F60-4A28-AAFF-039F96B0F3EC}"/>
          </ac:spMkLst>
        </pc:spChg>
        <pc:spChg chg="add del">
          <ac:chgData name="Keane, Amanda [IH]" userId="824ca1d8-7c7f-4b30-a4f3-599a4495626a" providerId="ADAL" clId="{E77251C0-8E8A-4C19-B940-14876090565D}" dt="2024-07-16T23:41:43.716" v="696" actId="700"/>
          <ac:spMkLst>
            <pc:docMk/>
            <pc:sldMk cId="3648320562" sldId="291"/>
            <ac:spMk id="47" creationId="{F8260ED5-17F7-4158-B241-D51DD4CF1B7E}"/>
          </ac:spMkLst>
        </pc:spChg>
        <pc:picChg chg="mod">
          <ac:chgData name="Keane, Amanda [IH]" userId="824ca1d8-7c7f-4b30-a4f3-599a4495626a" providerId="ADAL" clId="{E77251C0-8E8A-4C19-B940-14876090565D}" dt="2024-07-16T23:42:03.618" v="701" actId="1076"/>
          <ac:picMkLst>
            <pc:docMk/>
            <pc:sldMk cId="3648320562" sldId="291"/>
            <ac:picMk id="4" creationId="{C845AA03-FCA0-6025-A100-A4FCD770BD4A}"/>
          </ac:picMkLst>
        </pc:picChg>
        <pc:picChg chg="del mod">
          <ac:chgData name="Keane, Amanda [IH]" userId="824ca1d8-7c7f-4b30-a4f3-599a4495626a" providerId="ADAL" clId="{E77251C0-8E8A-4C19-B940-14876090565D}" dt="2024-07-16T23:22:59.298" v="6" actId="21"/>
          <ac:picMkLst>
            <pc:docMk/>
            <pc:sldMk cId="3648320562" sldId="291"/>
            <ac:picMk id="6" creationId="{3F123D70-DDED-6384-D176-E3462F31B00D}"/>
          </ac:picMkLst>
        </pc:picChg>
        <pc:picChg chg="del">
          <ac:chgData name="Keane, Amanda [IH]" userId="824ca1d8-7c7f-4b30-a4f3-599a4495626a" providerId="ADAL" clId="{E77251C0-8E8A-4C19-B940-14876090565D}" dt="2024-07-16T23:26:05.975" v="477" actId="478"/>
          <ac:picMkLst>
            <pc:docMk/>
            <pc:sldMk cId="3648320562" sldId="291"/>
            <ac:picMk id="8" creationId="{D1DFCDD7-0CB6-FEF1-CC68-60C3A9E9EE1B}"/>
          </ac:picMkLst>
        </pc:picChg>
      </pc:sldChg>
      <pc:sldChg chg="addSp delSp modSp mod modClrScheme delDesignElem chgLayout modNotesTx">
        <pc:chgData name="Keane, Amanda [IH]" userId="824ca1d8-7c7f-4b30-a4f3-599a4495626a" providerId="ADAL" clId="{E77251C0-8E8A-4C19-B940-14876090565D}" dt="2024-07-17T19:39:33.924" v="3623" actId="478"/>
        <pc:sldMkLst>
          <pc:docMk/>
          <pc:sldMk cId="2322345652" sldId="297"/>
        </pc:sldMkLst>
        <pc:spChg chg="mod ord">
          <ac:chgData name="Keane, Amanda [IH]" userId="824ca1d8-7c7f-4b30-a4f3-599a4495626a" providerId="ADAL" clId="{E77251C0-8E8A-4C19-B940-14876090565D}" dt="2024-07-17T00:20:48.283" v="3535" actId="120"/>
          <ac:spMkLst>
            <pc:docMk/>
            <pc:sldMk cId="2322345652" sldId="297"/>
            <ac:spMk id="2" creationId="{2A7C34C3-FF0C-C143-E6A0-6C468B8A2095}"/>
          </ac:spMkLst>
        </pc:spChg>
        <pc:spChg chg="add del mod ord">
          <ac:chgData name="Keane, Amanda [IH]" userId="824ca1d8-7c7f-4b30-a4f3-599a4495626a" providerId="ADAL" clId="{E77251C0-8E8A-4C19-B940-14876090565D}" dt="2024-07-17T00:13:28.587" v="3477" actId="478"/>
          <ac:spMkLst>
            <pc:docMk/>
            <pc:sldMk cId="2322345652" sldId="297"/>
            <ac:spMk id="3" creationId="{07F2A190-6754-7EE1-62EC-70E15D380124}"/>
          </ac:spMkLst>
        </pc:spChg>
        <pc:spChg chg="add del mod">
          <ac:chgData name="Keane, Amanda [IH]" userId="824ca1d8-7c7f-4b30-a4f3-599a4495626a" providerId="ADAL" clId="{E77251C0-8E8A-4C19-B940-14876090565D}" dt="2024-07-17T19:36:19.600" v="3603" actId="478"/>
          <ac:spMkLst>
            <pc:docMk/>
            <pc:sldMk cId="2322345652" sldId="297"/>
            <ac:spMk id="3" creationId="{70FE9F9B-8B3C-50ED-3458-4049C3289878}"/>
          </ac:spMkLst>
        </pc:spChg>
        <pc:spChg chg="add del mod ord">
          <ac:chgData name="Keane, Amanda [IH]" userId="824ca1d8-7c7f-4b30-a4f3-599a4495626a" providerId="ADAL" clId="{E77251C0-8E8A-4C19-B940-14876090565D}" dt="2024-07-17T00:20:39.102" v="3531" actId="700"/>
          <ac:spMkLst>
            <pc:docMk/>
            <pc:sldMk cId="2322345652" sldId="297"/>
            <ac:spMk id="4" creationId="{38D09BC4-BB98-153F-07FD-7F00CD04F15A}"/>
          </ac:spMkLst>
        </pc:spChg>
        <pc:spChg chg="add del mod">
          <ac:chgData name="Keane, Amanda [IH]" userId="824ca1d8-7c7f-4b30-a4f3-599a4495626a" providerId="ADAL" clId="{E77251C0-8E8A-4C19-B940-14876090565D}" dt="2024-07-17T00:22:04.098" v="3546" actId="478"/>
          <ac:spMkLst>
            <pc:docMk/>
            <pc:sldMk cId="2322345652" sldId="297"/>
            <ac:spMk id="5" creationId="{D8CBC584-CDAE-89C5-0E8B-59A749C6FD9A}"/>
          </ac:spMkLst>
        </pc:spChg>
        <pc:spChg chg="add del mod">
          <ac:chgData name="Keane, Amanda [IH]" userId="824ca1d8-7c7f-4b30-a4f3-599a4495626a" providerId="ADAL" clId="{E77251C0-8E8A-4C19-B940-14876090565D}" dt="2024-07-17T00:23:14.867" v="3554" actId="478"/>
          <ac:spMkLst>
            <pc:docMk/>
            <pc:sldMk cId="2322345652" sldId="297"/>
            <ac:spMk id="6" creationId="{1596698A-1939-E5DA-0079-6F13D1F11379}"/>
          </ac:spMkLst>
        </pc:spChg>
        <pc:spChg chg="add del">
          <ac:chgData name="Keane, Amanda [IH]" userId="824ca1d8-7c7f-4b30-a4f3-599a4495626a" providerId="ADAL" clId="{E77251C0-8E8A-4C19-B940-14876090565D}" dt="2024-07-17T00:13:08.783" v="3470" actId="700"/>
          <ac:spMkLst>
            <pc:docMk/>
            <pc:sldMk cId="2322345652" sldId="297"/>
            <ac:spMk id="90" creationId="{09588DA8-065E-4F6F-8EFD-43104AB2E0CF}"/>
          </ac:spMkLst>
        </pc:spChg>
        <pc:spChg chg="add del">
          <ac:chgData name="Keane, Amanda [IH]" userId="824ca1d8-7c7f-4b30-a4f3-599a4495626a" providerId="ADAL" clId="{E77251C0-8E8A-4C19-B940-14876090565D}" dt="2024-07-17T00:13:08.783" v="3470" actId="700"/>
          <ac:spMkLst>
            <pc:docMk/>
            <pc:sldMk cId="2322345652" sldId="297"/>
            <ac:spMk id="91" creationId="{C4285719-470E-454C-AF62-8323075F1F5B}"/>
          </ac:spMkLst>
        </pc:spChg>
        <pc:spChg chg="add del">
          <ac:chgData name="Keane, Amanda [IH]" userId="824ca1d8-7c7f-4b30-a4f3-599a4495626a" providerId="ADAL" clId="{E77251C0-8E8A-4C19-B940-14876090565D}" dt="2024-07-17T00:13:08.783" v="3470" actId="700"/>
          <ac:spMkLst>
            <pc:docMk/>
            <pc:sldMk cId="2322345652" sldId="297"/>
            <ac:spMk id="92" creationId="{CD9FE4EF-C4D8-49A0-B2FF-81D8DB7D8A24}"/>
          </ac:spMkLst>
        </pc:spChg>
        <pc:spChg chg="add del">
          <ac:chgData name="Keane, Amanda [IH]" userId="824ca1d8-7c7f-4b30-a4f3-599a4495626a" providerId="ADAL" clId="{E77251C0-8E8A-4C19-B940-14876090565D}" dt="2024-07-17T00:13:08.783" v="3470" actId="700"/>
          <ac:spMkLst>
            <pc:docMk/>
            <pc:sldMk cId="2322345652" sldId="297"/>
            <ac:spMk id="93" creationId="{4300840D-0A0B-4512-BACA-B439D5B9C57C}"/>
          </ac:spMkLst>
        </pc:spChg>
        <pc:spChg chg="add del">
          <ac:chgData name="Keane, Amanda [IH]" userId="824ca1d8-7c7f-4b30-a4f3-599a4495626a" providerId="ADAL" clId="{E77251C0-8E8A-4C19-B940-14876090565D}" dt="2024-07-17T00:13:08.783" v="3470" actId="700"/>
          <ac:spMkLst>
            <pc:docMk/>
            <pc:sldMk cId="2322345652" sldId="297"/>
            <ac:spMk id="94" creationId="{D2B78728-A580-49A7-84F9-6EF6F583ADE0}"/>
          </ac:spMkLst>
        </pc:spChg>
        <pc:spChg chg="add del">
          <ac:chgData name="Keane, Amanda [IH]" userId="824ca1d8-7c7f-4b30-a4f3-599a4495626a" providerId="ADAL" clId="{E77251C0-8E8A-4C19-B940-14876090565D}" dt="2024-07-17T00:13:08.783" v="3470" actId="700"/>
          <ac:spMkLst>
            <pc:docMk/>
            <pc:sldMk cId="2322345652" sldId="297"/>
            <ac:spMk id="95" creationId="{38FAA1A1-D861-433F-88FA-1E9D6FD31D11}"/>
          </ac:spMkLst>
        </pc:spChg>
        <pc:spChg chg="add del">
          <ac:chgData name="Keane, Amanda [IH]" userId="824ca1d8-7c7f-4b30-a4f3-599a4495626a" providerId="ADAL" clId="{E77251C0-8E8A-4C19-B940-14876090565D}" dt="2024-07-17T00:13:08.783" v="3470" actId="700"/>
          <ac:spMkLst>
            <pc:docMk/>
            <pc:sldMk cId="2322345652" sldId="297"/>
            <ac:spMk id="96" creationId="{8D71EDA1-87BF-4D5D-AB79-F346FD19278A}"/>
          </ac:spMkLst>
        </pc:spChg>
        <pc:spChg chg="add del mod ord">
          <ac:chgData name="Keane, Amanda [IH]" userId="824ca1d8-7c7f-4b30-a4f3-599a4495626a" providerId="ADAL" clId="{E77251C0-8E8A-4C19-B940-14876090565D}" dt="2024-07-17T19:36:20.532" v="3605" actId="1076"/>
          <ac:spMkLst>
            <pc:docMk/>
            <pc:sldMk cId="2322345652" sldId="297"/>
            <ac:spMk id="97" creationId="{025CE3F4-B3B4-469C-4525-5CD6B7845E38}"/>
          </ac:spMkLst>
        </pc:spChg>
        <pc:picChg chg="add mod">
          <ac:chgData name="Keane, Amanda [IH]" userId="824ca1d8-7c7f-4b30-a4f3-599a4495626a" providerId="ADAL" clId="{E77251C0-8E8A-4C19-B940-14876090565D}" dt="2024-07-17T19:38:37.324" v="3617" actId="1076"/>
          <ac:picMkLst>
            <pc:docMk/>
            <pc:sldMk cId="2322345652" sldId="297"/>
            <ac:picMk id="4" creationId="{9E7C2BA6-72EA-2DE1-4D9B-DBADC4BC7DD5}"/>
          </ac:picMkLst>
        </pc:picChg>
        <pc:picChg chg="add del mod">
          <ac:chgData name="Keane, Amanda [IH]" userId="824ca1d8-7c7f-4b30-a4f3-599a4495626a" providerId="ADAL" clId="{E77251C0-8E8A-4C19-B940-14876090565D}" dt="2024-07-17T19:39:33.924" v="3623" actId="478"/>
          <ac:picMkLst>
            <pc:docMk/>
            <pc:sldMk cId="2322345652" sldId="297"/>
            <ac:picMk id="5" creationId="{0E22D5CA-A1C7-33EF-3B74-B0FB21455DA1}"/>
          </ac:picMkLst>
        </pc:picChg>
        <pc:picChg chg="add del mod">
          <ac:chgData name="Keane, Amanda [IH]" userId="824ca1d8-7c7f-4b30-a4f3-599a4495626a" providerId="ADAL" clId="{E77251C0-8E8A-4C19-B940-14876090565D}" dt="2024-07-17T19:36:20.958" v="3606"/>
          <ac:picMkLst>
            <pc:docMk/>
            <pc:sldMk cId="2322345652" sldId="297"/>
            <ac:picMk id="1026" creationId="{582F153C-230F-9BA5-6989-58078457068B}"/>
          </ac:picMkLst>
        </pc:picChg>
        <pc:picChg chg="add del mod">
          <ac:chgData name="Keane, Amanda [IH]" userId="824ca1d8-7c7f-4b30-a4f3-599a4495626a" providerId="ADAL" clId="{E77251C0-8E8A-4C19-B940-14876090565D}" dt="2024-07-17T00:22:06.945" v="3550"/>
          <ac:picMkLst>
            <pc:docMk/>
            <pc:sldMk cId="2322345652" sldId="297"/>
            <ac:picMk id="1026" creationId="{E7AB0D2B-098E-3246-71DF-0D94E7FE1ED5}"/>
          </ac:picMkLst>
        </pc:picChg>
        <pc:picChg chg="add del mod">
          <ac:chgData name="Keane, Amanda [IH]" userId="824ca1d8-7c7f-4b30-a4f3-599a4495626a" providerId="ADAL" clId="{E77251C0-8E8A-4C19-B940-14876090565D}" dt="2024-07-17T00:23:21.546" v="3558"/>
          <ac:picMkLst>
            <pc:docMk/>
            <pc:sldMk cId="2322345652" sldId="297"/>
            <ac:picMk id="1028" creationId="{96A41622-51BE-1C43-440B-D9D3CF09DC63}"/>
          </ac:picMkLst>
        </pc:picChg>
      </pc:sldChg>
      <pc:sldChg chg="modSp mod ord modNotesTx">
        <pc:chgData name="Keane, Amanda [IH]" userId="824ca1d8-7c7f-4b30-a4f3-599a4495626a" providerId="ADAL" clId="{E77251C0-8E8A-4C19-B940-14876090565D}" dt="2024-07-17T19:45:25.501" v="3693" actId="5793"/>
        <pc:sldMkLst>
          <pc:docMk/>
          <pc:sldMk cId="2873013745" sldId="298"/>
        </pc:sldMkLst>
        <pc:spChg chg="mod">
          <ac:chgData name="Keane, Amanda [IH]" userId="824ca1d8-7c7f-4b30-a4f3-599a4495626a" providerId="ADAL" clId="{E77251C0-8E8A-4C19-B940-14876090565D}" dt="2024-07-17T19:44:38.370" v="3642" actId="13822"/>
          <ac:spMkLst>
            <pc:docMk/>
            <pc:sldMk cId="2873013745" sldId="298"/>
            <ac:spMk id="3" creationId="{CD666CB0-0A34-58D3-410F-92E4BE6871B1}"/>
          </ac:spMkLst>
        </pc:spChg>
        <pc:spChg chg="mod">
          <ac:chgData name="Keane, Amanda [IH]" userId="824ca1d8-7c7f-4b30-a4f3-599a4495626a" providerId="ADAL" clId="{E77251C0-8E8A-4C19-B940-14876090565D}" dt="2024-07-17T19:45:25.501" v="3693" actId="5793"/>
          <ac:spMkLst>
            <pc:docMk/>
            <pc:sldMk cId="2873013745" sldId="298"/>
            <ac:spMk id="13" creationId="{CB6B4EDC-4375-A672-C98E-ED8547C0C1A7}"/>
          </ac:spMkLst>
        </pc:spChg>
        <pc:picChg chg="mod">
          <ac:chgData name="Keane, Amanda [IH]" userId="824ca1d8-7c7f-4b30-a4f3-599a4495626a" providerId="ADAL" clId="{E77251C0-8E8A-4C19-B940-14876090565D}" dt="2024-07-17T19:44:06.832" v="3637" actId="1440"/>
          <ac:picMkLst>
            <pc:docMk/>
            <pc:sldMk cId="2873013745" sldId="298"/>
            <ac:picMk id="20" creationId="{39255031-475E-E5B9-E1EF-6834A3A5A94F}"/>
          </ac:picMkLst>
        </pc:picChg>
        <pc:picChg chg="mod">
          <ac:chgData name="Keane, Amanda [IH]" userId="824ca1d8-7c7f-4b30-a4f3-599a4495626a" providerId="ADAL" clId="{E77251C0-8E8A-4C19-B940-14876090565D}" dt="2024-07-17T19:44:28.772" v="3640" actId="14100"/>
          <ac:picMkLst>
            <pc:docMk/>
            <pc:sldMk cId="2873013745" sldId="298"/>
            <ac:picMk id="24" creationId="{01C0C58F-F9B3-B926-6828-99CB6882D9F3}"/>
          </ac:picMkLst>
        </pc:picChg>
      </pc:sldChg>
      <pc:sldChg chg="addSp delSp modSp new mod setBg modClrScheme delDesignElem chgLayout modNotesTx">
        <pc:chgData name="Keane, Amanda [IH]" userId="824ca1d8-7c7f-4b30-a4f3-599a4495626a" providerId="ADAL" clId="{E77251C0-8E8A-4C19-B940-14876090565D}" dt="2024-07-16T23:56:00.049" v="2263" actId="478"/>
        <pc:sldMkLst>
          <pc:docMk/>
          <pc:sldMk cId="819229584" sldId="299"/>
        </pc:sldMkLst>
        <pc:spChg chg="del mod ord">
          <ac:chgData name="Keane, Amanda [IH]" userId="824ca1d8-7c7f-4b30-a4f3-599a4495626a" providerId="ADAL" clId="{E77251C0-8E8A-4C19-B940-14876090565D}" dt="2024-07-16T23:22:33.952" v="1" actId="700"/>
          <ac:spMkLst>
            <pc:docMk/>
            <pc:sldMk cId="819229584" sldId="299"/>
            <ac:spMk id="2" creationId="{9CADD4C8-9D4C-0AA1-78EF-4B701E09948B}"/>
          </ac:spMkLst>
        </pc:spChg>
        <pc:spChg chg="del mod ord">
          <ac:chgData name="Keane, Amanda [IH]" userId="824ca1d8-7c7f-4b30-a4f3-599a4495626a" providerId="ADAL" clId="{E77251C0-8E8A-4C19-B940-14876090565D}" dt="2024-07-16T23:22:33.952" v="1" actId="700"/>
          <ac:spMkLst>
            <pc:docMk/>
            <pc:sldMk cId="819229584" sldId="299"/>
            <ac:spMk id="3" creationId="{729F5B82-0BEA-82B4-B19E-1CFA1C73C4F6}"/>
          </ac:spMkLst>
        </pc:spChg>
        <pc:spChg chg="del mod ord">
          <ac:chgData name="Keane, Amanda [IH]" userId="824ca1d8-7c7f-4b30-a4f3-599a4495626a" providerId="ADAL" clId="{E77251C0-8E8A-4C19-B940-14876090565D}" dt="2024-07-16T23:56:00.049" v="2263" actId="478"/>
          <ac:spMkLst>
            <pc:docMk/>
            <pc:sldMk cId="819229584" sldId="299"/>
            <ac:spMk id="4" creationId="{4FB8DA6B-27A3-7755-1BEB-27D12D559E14}"/>
          </ac:spMkLst>
        </pc:spChg>
        <pc:spChg chg="add del mod ord">
          <ac:chgData name="Keane, Amanda [IH]" userId="824ca1d8-7c7f-4b30-a4f3-599a4495626a" providerId="ADAL" clId="{E77251C0-8E8A-4C19-B940-14876090565D}" dt="2024-07-16T23:40:36.755" v="689" actId="700"/>
          <ac:spMkLst>
            <pc:docMk/>
            <pc:sldMk cId="819229584" sldId="299"/>
            <ac:spMk id="5" creationId="{2BB6321C-3F0D-EA5D-EEB4-B83DF347EBF2}"/>
          </ac:spMkLst>
        </pc:spChg>
        <pc:spChg chg="add del mod ord">
          <ac:chgData name="Keane, Amanda [IH]" userId="824ca1d8-7c7f-4b30-a4f3-599a4495626a" providerId="ADAL" clId="{E77251C0-8E8A-4C19-B940-14876090565D}" dt="2024-07-16T23:40:36.755" v="689" actId="700"/>
          <ac:spMkLst>
            <pc:docMk/>
            <pc:sldMk cId="819229584" sldId="299"/>
            <ac:spMk id="6" creationId="{5E288E2C-AC6E-E291-FB4D-47AA388833D8}"/>
          </ac:spMkLst>
        </pc:spChg>
        <pc:spChg chg="add del">
          <ac:chgData name="Keane, Amanda [IH]" userId="824ca1d8-7c7f-4b30-a4f3-599a4495626a" providerId="ADAL" clId="{E77251C0-8E8A-4C19-B940-14876090565D}" dt="2024-07-16T23:40:21.898" v="688" actId="26606"/>
          <ac:spMkLst>
            <pc:docMk/>
            <pc:sldMk cId="819229584" sldId="299"/>
            <ac:spMk id="14" creationId="{D1520B01-A2E4-41C2-8A8F-7683F250890E}"/>
          </ac:spMkLst>
        </pc:spChg>
        <pc:spChg chg="add mod ord">
          <ac:chgData name="Keane, Amanda [IH]" userId="824ca1d8-7c7f-4b30-a4f3-599a4495626a" providerId="ADAL" clId="{E77251C0-8E8A-4C19-B940-14876090565D}" dt="2024-07-16T23:46:23.492" v="821" actId="20577"/>
          <ac:spMkLst>
            <pc:docMk/>
            <pc:sldMk cId="819229584" sldId="299"/>
            <ac:spMk id="15" creationId="{03CAADB1-3265-873E-4B2E-27362C94BD51}"/>
          </ac:spMkLst>
        </pc:spChg>
        <pc:spChg chg="add mod ord">
          <ac:chgData name="Keane, Amanda [IH]" userId="824ca1d8-7c7f-4b30-a4f3-599a4495626a" providerId="ADAL" clId="{E77251C0-8E8A-4C19-B940-14876090565D}" dt="2024-07-16T23:40:36.755" v="689" actId="700"/>
          <ac:spMkLst>
            <pc:docMk/>
            <pc:sldMk cId="819229584" sldId="299"/>
            <ac:spMk id="19" creationId="{BB0DEF7B-491C-F6A6-1619-7C32FB0E2C8B}"/>
          </ac:spMkLst>
        </pc:spChg>
        <pc:spChg chg="add del">
          <ac:chgData name="Keane, Amanda [IH]" userId="824ca1d8-7c7f-4b30-a4f3-599a4495626a" providerId="ADAL" clId="{E77251C0-8E8A-4C19-B940-14876090565D}" dt="2024-07-16T23:40:36.755" v="689" actId="700"/>
          <ac:spMkLst>
            <pc:docMk/>
            <pc:sldMk cId="819229584" sldId="299"/>
            <ac:spMk id="32" creationId="{521C4EA8-6B83-4338-913D-D75D3C4F34D6}"/>
          </ac:spMkLst>
        </pc:spChg>
        <pc:spChg chg="add del">
          <ac:chgData name="Keane, Amanda [IH]" userId="824ca1d8-7c7f-4b30-a4f3-599a4495626a" providerId="ADAL" clId="{E77251C0-8E8A-4C19-B940-14876090565D}" dt="2024-07-16T23:39:17.725" v="681" actId="26606"/>
          <ac:spMkLst>
            <pc:docMk/>
            <pc:sldMk cId="819229584" sldId="299"/>
            <ac:spMk id="35" creationId="{2151139A-886F-4B97-8815-729AD3831BBD}"/>
          </ac:spMkLst>
        </pc:spChg>
        <pc:spChg chg="add del">
          <ac:chgData name="Keane, Amanda [IH]" userId="824ca1d8-7c7f-4b30-a4f3-599a4495626a" providerId="ADAL" clId="{E77251C0-8E8A-4C19-B940-14876090565D}" dt="2024-07-16T23:40:36.755" v="689" actId="700"/>
          <ac:spMkLst>
            <pc:docMk/>
            <pc:sldMk cId="819229584" sldId="299"/>
            <ac:spMk id="36" creationId="{04357C93-F0CB-4A1C-8F77-4E9063789819}"/>
          </ac:spMkLst>
        </pc:spChg>
        <pc:spChg chg="add del">
          <ac:chgData name="Keane, Amanda [IH]" userId="824ca1d8-7c7f-4b30-a4f3-599a4495626a" providerId="ADAL" clId="{E77251C0-8E8A-4C19-B940-14876090565D}" dt="2024-07-16T23:39:17.725" v="681" actId="26606"/>
          <ac:spMkLst>
            <pc:docMk/>
            <pc:sldMk cId="819229584" sldId="299"/>
            <ac:spMk id="37" creationId="{5428AC11-BFDF-42EF-80FF-717BBF909067}"/>
          </ac:spMkLst>
        </pc:spChg>
        <pc:spChg chg="add del">
          <ac:chgData name="Keane, Amanda [IH]" userId="824ca1d8-7c7f-4b30-a4f3-599a4495626a" providerId="ADAL" clId="{E77251C0-8E8A-4C19-B940-14876090565D}" dt="2024-07-16T23:39:17.725" v="681" actId="26606"/>
          <ac:spMkLst>
            <pc:docMk/>
            <pc:sldMk cId="819229584" sldId="299"/>
            <ac:spMk id="39" creationId="{2CC56AF6-38E4-490B-8E2B-1A1037B4EDD4}"/>
          </ac:spMkLst>
        </pc:spChg>
        <pc:spChg chg="add del">
          <ac:chgData name="Keane, Amanda [IH]" userId="824ca1d8-7c7f-4b30-a4f3-599a4495626a" providerId="ADAL" clId="{E77251C0-8E8A-4C19-B940-14876090565D}" dt="2024-07-16T23:39:17.725" v="681" actId="26606"/>
          <ac:spMkLst>
            <pc:docMk/>
            <pc:sldMk cId="819229584" sldId="299"/>
            <ac:spMk id="41" creationId="{32FD26B0-16CE-4AD4-9CE4-A63EBF330831}"/>
          </ac:spMkLst>
        </pc:spChg>
        <pc:grpChg chg="add del">
          <ac:chgData name="Keane, Amanda [IH]" userId="824ca1d8-7c7f-4b30-a4f3-599a4495626a" providerId="ADAL" clId="{E77251C0-8E8A-4C19-B940-14876090565D}" dt="2024-07-16T23:40:21.898" v="688" actId="26606"/>
          <ac:grpSpMkLst>
            <pc:docMk/>
            <pc:sldMk cId="819229584" sldId="299"/>
            <ac:grpSpMk id="16" creationId="{1F634C0A-A487-42AF-8DFD-4DAD62FE92BF}"/>
          </ac:grpSpMkLst>
        </pc:grpChg>
        <pc:grpChg chg="add del">
          <ac:chgData name="Keane, Amanda [IH]" userId="824ca1d8-7c7f-4b30-a4f3-599a4495626a" providerId="ADAL" clId="{E77251C0-8E8A-4C19-B940-14876090565D}" dt="2024-07-16T23:40:21.898" v="688" actId="26606"/>
          <ac:grpSpMkLst>
            <pc:docMk/>
            <pc:sldMk cId="819229584" sldId="299"/>
            <ac:grpSpMk id="20" creationId="{066EE5A2-0D35-4D6A-A5C7-1CA91F740684}"/>
          </ac:grpSpMkLst>
        </pc:grpChg>
        <pc:grpChg chg="add del">
          <ac:chgData name="Keane, Amanda [IH]" userId="824ca1d8-7c7f-4b30-a4f3-599a4495626a" providerId="ADAL" clId="{E77251C0-8E8A-4C19-B940-14876090565D}" dt="2024-07-16T23:40:21.898" v="688" actId="26606"/>
          <ac:grpSpMkLst>
            <pc:docMk/>
            <pc:sldMk cId="819229584" sldId="299"/>
            <ac:grpSpMk id="24" creationId="{56AA1647-0DA6-4A17-B3E1-95D61BD54714}"/>
          </ac:grpSpMkLst>
        </pc:grpChg>
        <pc:grpChg chg="add del">
          <ac:chgData name="Keane, Amanda [IH]" userId="824ca1d8-7c7f-4b30-a4f3-599a4495626a" providerId="ADAL" clId="{E77251C0-8E8A-4C19-B940-14876090565D}" dt="2024-07-16T23:40:21.898" v="688" actId="26606"/>
          <ac:grpSpMkLst>
            <pc:docMk/>
            <pc:sldMk cId="819229584" sldId="299"/>
            <ac:grpSpMk id="28" creationId="{08D20F07-CD49-4F17-BC00-9429DA80C502}"/>
          </ac:grpSpMkLst>
        </pc:grpChg>
        <pc:grpChg chg="add del">
          <ac:chgData name="Keane, Amanda [IH]" userId="824ca1d8-7c7f-4b30-a4f3-599a4495626a" providerId="ADAL" clId="{E77251C0-8E8A-4C19-B940-14876090565D}" dt="2024-07-16T23:40:36.755" v="689" actId="700"/>
          <ac:grpSpMkLst>
            <pc:docMk/>
            <pc:sldMk cId="819229584" sldId="299"/>
            <ac:grpSpMk id="33" creationId="{3AF6A671-C637-4547-85F4-51B6D1881399}"/>
          </ac:grpSpMkLst>
        </pc:grpChg>
        <pc:picChg chg="add del mod">
          <ac:chgData name="Keane, Amanda [IH]" userId="824ca1d8-7c7f-4b30-a4f3-599a4495626a" providerId="ADAL" clId="{E77251C0-8E8A-4C19-B940-14876090565D}" dt="2024-07-16T23:23:03.174" v="7" actId="478"/>
          <ac:picMkLst>
            <pc:docMk/>
            <pc:sldMk cId="819229584" sldId="299"/>
            <ac:picMk id="7" creationId="{0F9440BD-304A-BE70-3DE2-DD5CEAE9B65B}"/>
          </ac:picMkLst>
        </pc:picChg>
        <pc:picChg chg="add del mod ord">
          <ac:chgData name="Keane, Amanda [IH]" userId="824ca1d8-7c7f-4b30-a4f3-599a4495626a" providerId="ADAL" clId="{E77251C0-8E8A-4C19-B940-14876090565D}" dt="2024-07-16T23:39:38.300" v="683" actId="478"/>
          <ac:picMkLst>
            <pc:docMk/>
            <pc:sldMk cId="819229584" sldId="299"/>
            <ac:picMk id="8" creationId="{7383A065-5CC3-BCA4-ABB7-3F25A2698D5F}"/>
          </ac:picMkLst>
        </pc:picChg>
        <pc:picChg chg="add del mod ord">
          <ac:chgData name="Keane, Amanda [IH]" userId="824ca1d8-7c7f-4b30-a4f3-599a4495626a" providerId="ADAL" clId="{E77251C0-8E8A-4C19-B940-14876090565D}" dt="2024-07-16T23:39:39.150" v="684" actId="478"/>
          <ac:picMkLst>
            <pc:docMk/>
            <pc:sldMk cId="819229584" sldId="299"/>
            <ac:picMk id="9" creationId="{955BC331-E9D3-B75E-89FC-E9E4B2659C85}"/>
          </ac:picMkLst>
        </pc:picChg>
        <pc:picChg chg="add mod ord">
          <ac:chgData name="Keane, Amanda [IH]" userId="824ca1d8-7c7f-4b30-a4f3-599a4495626a" providerId="ADAL" clId="{E77251C0-8E8A-4C19-B940-14876090565D}" dt="2024-07-16T23:46:39.260" v="826" actId="1076"/>
          <ac:picMkLst>
            <pc:docMk/>
            <pc:sldMk cId="819229584" sldId="299"/>
            <ac:picMk id="11" creationId="{A04A5F91-0978-4C53-13E9-97AFB052C8D5}"/>
          </ac:picMkLst>
        </pc:picChg>
        <pc:picChg chg="add mod">
          <ac:chgData name="Keane, Amanda [IH]" userId="824ca1d8-7c7f-4b30-a4f3-599a4495626a" providerId="ADAL" clId="{E77251C0-8E8A-4C19-B940-14876090565D}" dt="2024-07-16T23:46:36.723" v="825" actId="1076"/>
          <ac:picMkLst>
            <pc:docMk/>
            <pc:sldMk cId="819229584" sldId="299"/>
            <ac:picMk id="13" creationId="{2FC64CC6-99BC-0E2A-CD89-3EF8969CCE4A}"/>
          </ac:picMkLst>
        </pc:picChg>
      </pc:sldChg>
      <pc:sldChg chg="addSp delSp modSp new mod modClrScheme modAnim chgLayout modNotesTx">
        <pc:chgData name="Keane, Amanda [IH]" userId="824ca1d8-7c7f-4b30-a4f3-599a4495626a" providerId="ADAL" clId="{E77251C0-8E8A-4C19-B940-14876090565D}" dt="2024-07-17T00:10:07.660" v="3449" actId="20577"/>
        <pc:sldMkLst>
          <pc:docMk/>
          <pc:sldMk cId="1488708131" sldId="300"/>
        </pc:sldMkLst>
        <pc:spChg chg="del mod ord">
          <ac:chgData name="Keane, Amanda [IH]" userId="824ca1d8-7c7f-4b30-a4f3-599a4495626a" providerId="ADAL" clId="{E77251C0-8E8A-4C19-B940-14876090565D}" dt="2024-07-16T23:58:13.202" v="2271" actId="700"/>
          <ac:spMkLst>
            <pc:docMk/>
            <pc:sldMk cId="1488708131" sldId="300"/>
            <ac:spMk id="2" creationId="{262FA841-BBDC-100A-1F54-06602B7C3D6A}"/>
          </ac:spMkLst>
        </pc:spChg>
        <pc:spChg chg="del mod ord">
          <ac:chgData name="Keane, Amanda [IH]" userId="824ca1d8-7c7f-4b30-a4f3-599a4495626a" providerId="ADAL" clId="{E77251C0-8E8A-4C19-B940-14876090565D}" dt="2024-07-16T23:58:13.202" v="2271" actId="700"/>
          <ac:spMkLst>
            <pc:docMk/>
            <pc:sldMk cId="1488708131" sldId="300"/>
            <ac:spMk id="3" creationId="{84C84A24-9E8A-B624-5DE1-E99EBB17E976}"/>
          </ac:spMkLst>
        </pc:spChg>
        <pc:spChg chg="del">
          <ac:chgData name="Keane, Amanda [IH]" userId="824ca1d8-7c7f-4b30-a4f3-599a4495626a" providerId="ADAL" clId="{E77251C0-8E8A-4C19-B940-14876090565D}" dt="2024-07-16T23:58:13.202" v="2271" actId="700"/>
          <ac:spMkLst>
            <pc:docMk/>
            <pc:sldMk cId="1488708131" sldId="300"/>
            <ac:spMk id="4" creationId="{8C3AA7D3-7AF5-DD5A-689E-DCA54562B6DA}"/>
          </ac:spMkLst>
        </pc:spChg>
        <pc:spChg chg="del">
          <ac:chgData name="Keane, Amanda [IH]" userId="824ca1d8-7c7f-4b30-a4f3-599a4495626a" providerId="ADAL" clId="{E77251C0-8E8A-4C19-B940-14876090565D}" dt="2024-07-16T23:58:13.202" v="2271" actId="700"/>
          <ac:spMkLst>
            <pc:docMk/>
            <pc:sldMk cId="1488708131" sldId="300"/>
            <ac:spMk id="5" creationId="{0223A33D-B2EF-3AAD-34B9-0CAE7310E80A}"/>
          </ac:spMkLst>
        </pc:spChg>
        <pc:spChg chg="del">
          <ac:chgData name="Keane, Amanda [IH]" userId="824ca1d8-7c7f-4b30-a4f3-599a4495626a" providerId="ADAL" clId="{E77251C0-8E8A-4C19-B940-14876090565D}" dt="2024-07-16T23:58:13.202" v="2271" actId="700"/>
          <ac:spMkLst>
            <pc:docMk/>
            <pc:sldMk cId="1488708131" sldId="300"/>
            <ac:spMk id="6" creationId="{3592386F-F94A-A811-E7CD-3E4F72DC62E5}"/>
          </ac:spMkLst>
        </pc:spChg>
        <pc:spChg chg="del mod ord">
          <ac:chgData name="Keane, Amanda [IH]" userId="824ca1d8-7c7f-4b30-a4f3-599a4495626a" providerId="ADAL" clId="{E77251C0-8E8A-4C19-B940-14876090565D}" dt="2024-07-17T00:09:10.375" v="3296" actId="478"/>
          <ac:spMkLst>
            <pc:docMk/>
            <pc:sldMk cId="1488708131" sldId="300"/>
            <ac:spMk id="7" creationId="{0064D976-0746-6EDD-0822-A0AD5765FE80}"/>
          </ac:spMkLst>
        </pc:spChg>
        <pc:spChg chg="add del mod ord">
          <ac:chgData name="Keane, Amanda [IH]" userId="824ca1d8-7c7f-4b30-a4f3-599a4495626a" providerId="ADAL" clId="{E77251C0-8E8A-4C19-B940-14876090565D}" dt="2024-07-16T23:59:23.158" v="2283"/>
          <ac:spMkLst>
            <pc:docMk/>
            <pc:sldMk cId="1488708131" sldId="300"/>
            <ac:spMk id="8" creationId="{29D0201C-9B1C-AEED-BE16-BFE2E1398CE6}"/>
          </ac:spMkLst>
        </pc:spChg>
        <pc:spChg chg="add mod ord">
          <ac:chgData name="Keane, Amanda [IH]" userId="824ca1d8-7c7f-4b30-a4f3-599a4495626a" providerId="ADAL" clId="{E77251C0-8E8A-4C19-B940-14876090565D}" dt="2024-07-17T00:08:39.606" v="3291" actId="1076"/>
          <ac:spMkLst>
            <pc:docMk/>
            <pc:sldMk cId="1488708131" sldId="300"/>
            <ac:spMk id="9" creationId="{98C09CED-4B45-C894-FD3E-28CB7AD8614C}"/>
          </ac:spMkLst>
        </pc:spChg>
        <pc:spChg chg="add del mod">
          <ac:chgData name="Keane, Amanda [IH]" userId="824ca1d8-7c7f-4b30-a4f3-599a4495626a" providerId="ADAL" clId="{E77251C0-8E8A-4C19-B940-14876090565D}" dt="2024-07-17T00:08:35.001" v="3290" actId="478"/>
          <ac:spMkLst>
            <pc:docMk/>
            <pc:sldMk cId="1488708131" sldId="300"/>
            <ac:spMk id="12" creationId="{E9F6B06A-BC4C-65D4-76F6-A5BB981730A0}"/>
          </ac:spMkLst>
        </pc:spChg>
        <pc:spChg chg="add mod">
          <ac:chgData name="Keane, Amanda [IH]" userId="824ca1d8-7c7f-4b30-a4f3-599a4495626a" providerId="ADAL" clId="{E77251C0-8E8A-4C19-B940-14876090565D}" dt="2024-07-17T00:08:47.489" v="3292" actId="1076"/>
          <ac:spMkLst>
            <pc:docMk/>
            <pc:sldMk cId="1488708131" sldId="300"/>
            <ac:spMk id="14" creationId="{5F44D72E-BB10-F63F-1D34-B3B56B37DF3F}"/>
          </ac:spMkLst>
        </pc:spChg>
        <pc:picChg chg="add del">
          <ac:chgData name="Keane, Amanda [IH]" userId="824ca1d8-7c7f-4b30-a4f3-599a4495626a" providerId="ADAL" clId="{E77251C0-8E8A-4C19-B940-14876090565D}" dt="2024-07-16T23:59:09.455" v="2282" actId="22"/>
          <ac:picMkLst>
            <pc:docMk/>
            <pc:sldMk cId="1488708131" sldId="300"/>
            <ac:picMk id="11" creationId="{168E739E-4126-64BA-6455-B03CA7A48998}"/>
          </ac:picMkLst>
        </pc:picChg>
        <pc:picChg chg="add mod">
          <ac:chgData name="Keane, Amanda [IH]" userId="824ca1d8-7c7f-4b30-a4f3-599a4495626a" providerId="ADAL" clId="{E77251C0-8E8A-4C19-B940-14876090565D}" dt="2024-07-17T00:09:02.884" v="3295" actId="1076"/>
          <ac:picMkLst>
            <pc:docMk/>
            <pc:sldMk cId="1488708131" sldId="300"/>
            <ac:picMk id="13" creationId="{A4CC718B-6834-349E-E8E0-8CD2AD8B08D9}"/>
          </ac:picMkLst>
        </pc:picChg>
      </pc:sldChg>
      <pc:sldChg chg="addSp delSp modSp new mod modClrScheme chgLayout modNotesTx">
        <pc:chgData name="Keane, Amanda [IH]" userId="824ca1d8-7c7f-4b30-a4f3-599a4495626a" providerId="ADAL" clId="{E77251C0-8E8A-4C19-B940-14876090565D}" dt="2024-07-17T19:39:41.176" v="3624" actId="113"/>
        <pc:sldMkLst>
          <pc:docMk/>
          <pc:sldMk cId="463940148" sldId="301"/>
        </pc:sldMkLst>
        <pc:spChg chg="del mod ord">
          <ac:chgData name="Keane, Amanda [IH]" userId="824ca1d8-7c7f-4b30-a4f3-599a4495626a" providerId="ADAL" clId="{E77251C0-8E8A-4C19-B940-14876090565D}" dt="2024-07-17T00:14:56.599" v="3486" actId="700"/>
          <ac:spMkLst>
            <pc:docMk/>
            <pc:sldMk cId="463940148" sldId="301"/>
            <ac:spMk id="2" creationId="{579FF491-0C56-FA7F-42C3-4E80F3A273FB}"/>
          </ac:spMkLst>
        </pc:spChg>
        <pc:spChg chg="del mod ord">
          <ac:chgData name="Keane, Amanda [IH]" userId="824ca1d8-7c7f-4b30-a4f3-599a4495626a" providerId="ADAL" clId="{E77251C0-8E8A-4C19-B940-14876090565D}" dt="2024-07-17T00:14:56.599" v="3486" actId="700"/>
          <ac:spMkLst>
            <pc:docMk/>
            <pc:sldMk cId="463940148" sldId="301"/>
            <ac:spMk id="3" creationId="{0A4989F2-4596-EB46-58BA-9E2D127ED875}"/>
          </ac:spMkLst>
        </pc:spChg>
        <pc:spChg chg="del">
          <ac:chgData name="Keane, Amanda [IH]" userId="824ca1d8-7c7f-4b30-a4f3-599a4495626a" providerId="ADAL" clId="{E77251C0-8E8A-4C19-B940-14876090565D}" dt="2024-07-17T00:14:56.599" v="3486" actId="700"/>
          <ac:spMkLst>
            <pc:docMk/>
            <pc:sldMk cId="463940148" sldId="301"/>
            <ac:spMk id="4" creationId="{0FA67D0B-A7AC-1FCE-3F14-D79053BBE8D7}"/>
          </ac:spMkLst>
        </pc:spChg>
        <pc:spChg chg="del">
          <ac:chgData name="Keane, Amanda [IH]" userId="824ca1d8-7c7f-4b30-a4f3-599a4495626a" providerId="ADAL" clId="{E77251C0-8E8A-4C19-B940-14876090565D}" dt="2024-07-17T00:14:56.599" v="3486" actId="700"/>
          <ac:spMkLst>
            <pc:docMk/>
            <pc:sldMk cId="463940148" sldId="301"/>
            <ac:spMk id="5" creationId="{F846F3FD-AFFE-DBAF-4CC8-B84E00CC2E0B}"/>
          </ac:spMkLst>
        </pc:spChg>
        <pc:spChg chg="add mod ord">
          <ac:chgData name="Keane, Amanda [IH]" userId="824ca1d8-7c7f-4b30-a4f3-599a4495626a" providerId="ADAL" clId="{E77251C0-8E8A-4C19-B940-14876090565D}" dt="2024-07-17T00:15:48.712" v="3522" actId="20577"/>
          <ac:spMkLst>
            <pc:docMk/>
            <pc:sldMk cId="463940148" sldId="301"/>
            <ac:spMk id="6" creationId="{159E2B03-90E6-9F02-071A-BBF5ED0465AB}"/>
          </ac:spMkLst>
        </pc:spChg>
        <pc:spChg chg="add mod ord">
          <ac:chgData name="Keane, Amanda [IH]" userId="824ca1d8-7c7f-4b30-a4f3-599a4495626a" providerId="ADAL" clId="{E77251C0-8E8A-4C19-B940-14876090565D}" dt="2024-07-17T19:39:41.176" v="3624" actId="113"/>
          <ac:spMkLst>
            <pc:docMk/>
            <pc:sldMk cId="463940148" sldId="301"/>
            <ac:spMk id="7" creationId="{979887CE-0CBB-F908-2D19-ADBB67A3241A}"/>
          </ac:spMkLst>
        </pc:spChg>
      </pc:sldChg>
      <pc:sldChg chg="addSp delSp modSp new mod modClrScheme chgLayout">
        <pc:chgData name="Keane, Amanda [IH]" userId="824ca1d8-7c7f-4b30-a4f3-599a4495626a" providerId="ADAL" clId="{E77251C0-8E8A-4C19-B940-14876090565D}" dt="2024-07-17T18:54:17.504" v="3596" actId="207"/>
        <pc:sldMkLst>
          <pc:docMk/>
          <pc:sldMk cId="3228769134" sldId="302"/>
        </pc:sldMkLst>
        <pc:spChg chg="del mod ord">
          <ac:chgData name="Keane, Amanda [IH]" userId="824ca1d8-7c7f-4b30-a4f3-599a4495626a" providerId="ADAL" clId="{E77251C0-8E8A-4C19-B940-14876090565D}" dt="2024-07-17T18:54:03.564" v="3584" actId="700"/>
          <ac:spMkLst>
            <pc:docMk/>
            <pc:sldMk cId="3228769134" sldId="302"/>
            <ac:spMk id="2" creationId="{4B9177EF-A489-6002-FE3C-819254026298}"/>
          </ac:spMkLst>
        </pc:spChg>
        <pc:spChg chg="del mod ord">
          <ac:chgData name="Keane, Amanda [IH]" userId="824ca1d8-7c7f-4b30-a4f3-599a4495626a" providerId="ADAL" clId="{E77251C0-8E8A-4C19-B940-14876090565D}" dt="2024-07-17T18:54:03.564" v="3584" actId="700"/>
          <ac:spMkLst>
            <pc:docMk/>
            <pc:sldMk cId="3228769134" sldId="302"/>
            <ac:spMk id="3" creationId="{2AE87627-512C-5D2F-D685-7C14C80B9024}"/>
          </ac:spMkLst>
        </pc:spChg>
        <pc:spChg chg="add mod ord">
          <ac:chgData name="Keane, Amanda [IH]" userId="824ca1d8-7c7f-4b30-a4f3-599a4495626a" providerId="ADAL" clId="{E77251C0-8E8A-4C19-B940-14876090565D}" dt="2024-07-17T18:54:17.504" v="3596" actId="207"/>
          <ac:spMkLst>
            <pc:docMk/>
            <pc:sldMk cId="3228769134" sldId="302"/>
            <ac:spMk id="4" creationId="{D2F7E8F0-6BF3-9835-A9BD-512F6A2DFF83}"/>
          </ac:spMkLst>
        </pc:spChg>
        <pc:spChg chg="add del mod ord">
          <ac:chgData name="Keane, Amanda [IH]" userId="824ca1d8-7c7f-4b30-a4f3-599a4495626a" providerId="ADAL" clId="{E77251C0-8E8A-4C19-B940-14876090565D}" dt="2024-07-17T18:54:14.496" v="3595" actId="478"/>
          <ac:spMkLst>
            <pc:docMk/>
            <pc:sldMk cId="3228769134" sldId="302"/>
            <ac:spMk id="5" creationId="{D6393E9C-A524-6B05-D6EF-12E7C5659E00}"/>
          </ac:spMkLst>
        </pc:spChg>
      </pc:sldChg>
    </pc:docChg>
  </pc:docChgLst>
  <pc:docChgLst>
    <pc:chgData name="Grant, Wendi [IH]" userId="S::wendi.grant@interiorhealth.ca::830d230a-7096-4297-a581-9e80e97a3604" providerId="AD" clId="Web-{DC6CE663-D4B6-8ECC-FA7C-B0EE3141AF48}"/>
    <pc:docChg chg="modSld">
      <pc:chgData name="Grant, Wendi [IH]" userId="S::wendi.grant@interiorhealth.ca::830d230a-7096-4297-a581-9e80e97a3604" providerId="AD" clId="Web-{DC6CE663-D4B6-8ECC-FA7C-B0EE3141AF48}" dt="2024-06-06T16:35:41.761" v="0" actId="1076"/>
      <pc:docMkLst>
        <pc:docMk/>
      </pc:docMkLst>
      <pc:sldChg chg="modSp">
        <pc:chgData name="Grant, Wendi [IH]" userId="S::wendi.grant@interiorhealth.ca::830d230a-7096-4297-a581-9e80e97a3604" providerId="AD" clId="Web-{DC6CE663-D4B6-8ECC-FA7C-B0EE3141AF48}" dt="2024-06-06T16:35:41.761" v="0" actId="1076"/>
        <pc:sldMkLst>
          <pc:docMk/>
          <pc:sldMk cId="2873013745" sldId="298"/>
        </pc:sldMkLst>
        <pc:picChg chg="mod">
          <ac:chgData name="Grant, Wendi [IH]" userId="S::wendi.grant@interiorhealth.ca::830d230a-7096-4297-a581-9e80e97a3604" providerId="AD" clId="Web-{DC6CE663-D4B6-8ECC-FA7C-B0EE3141AF48}" dt="2024-06-06T16:35:41.761" v="0" actId="1076"/>
          <ac:picMkLst>
            <pc:docMk/>
            <pc:sldMk cId="2873013745" sldId="298"/>
            <ac:picMk id="10" creationId="{D1D17CC1-011B-143B-1671-23CC6E4E69E7}"/>
          </ac:picMkLst>
        </pc:picChg>
      </pc:sldChg>
    </pc:docChg>
  </pc:docChgLst>
  <pc:docChgLst>
    <pc:chgData name="Grant, Wendi [IH]" userId="S::wendi.grant@interiorhealth.ca::830d230a-7096-4297-a581-9e80e97a3604" providerId="AD" clId="Web-{A7277812-1D4B-8B4E-3A1A-94ABCF01C267}"/>
    <pc:docChg chg="modSld">
      <pc:chgData name="Grant, Wendi [IH]" userId="S::wendi.grant@interiorhealth.ca::830d230a-7096-4297-a581-9e80e97a3604" providerId="AD" clId="Web-{A7277812-1D4B-8B4E-3A1A-94ABCF01C267}" dt="2024-06-06T16:32:43.921" v="5"/>
      <pc:docMkLst>
        <pc:docMk/>
      </pc:docMkLst>
      <pc:sldChg chg="addSp modSp">
        <pc:chgData name="Grant, Wendi [IH]" userId="S::wendi.grant@interiorhealth.ca::830d230a-7096-4297-a581-9e80e97a3604" providerId="AD" clId="Web-{A7277812-1D4B-8B4E-3A1A-94ABCF01C267}" dt="2024-06-06T16:32:43.921" v="5"/>
        <pc:sldMkLst>
          <pc:docMk/>
          <pc:sldMk cId="2873013745" sldId="298"/>
        </pc:sldMkLst>
        <pc:picChg chg="add mod modCrop">
          <ac:chgData name="Grant, Wendi [IH]" userId="S::wendi.grant@interiorhealth.ca::830d230a-7096-4297-a581-9e80e97a3604" providerId="AD" clId="Web-{A7277812-1D4B-8B4E-3A1A-94ABCF01C267}" dt="2024-06-06T16:32:43.921" v="5"/>
          <ac:picMkLst>
            <pc:docMk/>
            <pc:sldMk cId="2873013745" sldId="298"/>
            <ac:picMk id="10" creationId="{D1D17CC1-011B-143B-1671-23CC6E4E69E7}"/>
          </ac:picMkLst>
        </pc:picChg>
      </pc:sldChg>
    </pc:docChg>
  </pc:docChgLst>
  <pc:docChgLst>
    <pc:chgData name="Pedersen, Jessica [IH]" userId="S::jessica.pedersen@interiorhealth.ca::41af05d4-d168-48ac-8ac6-836f189036e5" providerId="AD" clId="Web-{D91115A1-7735-308F-81E1-3E40510167BC}"/>
    <pc:docChg chg="sldOrd">
      <pc:chgData name="Pedersen, Jessica [IH]" userId="S::jessica.pedersen@interiorhealth.ca::41af05d4-d168-48ac-8ac6-836f189036e5" providerId="AD" clId="Web-{D91115A1-7735-308F-81E1-3E40510167BC}" dt="2024-05-14T18:39:28.892" v="0"/>
      <pc:docMkLst>
        <pc:docMk/>
      </pc:docMkLst>
      <pc:sldChg chg="ord">
        <pc:chgData name="Pedersen, Jessica [IH]" userId="S::jessica.pedersen@interiorhealth.ca::41af05d4-d168-48ac-8ac6-836f189036e5" providerId="AD" clId="Web-{D91115A1-7735-308F-81E1-3E40510167BC}" dt="2024-05-14T18:39:28.892" v="0"/>
        <pc:sldMkLst>
          <pc:docMk/>
          <pc:sldMk cId="3648320562" sldId="291"/>
        </pc:sldMkLst>
      </pc:sldChg>
    </pc:docChg>
  </pc:docChgLst>
  <pc:docChgLst>
    <pc:chgData name="Jordan, Rachel [IH]" userId="S::rachel.jordan@interiorhealth.ca::d7e7bcd9-a477-413f-83a2-e3bc3b8c3af5" providerId="AD" clId="Web-{A98A6A8C-3A0E-4B05-B6C6-42DE53F26F7B}"/>
    <pc:docChg chg="mod">
      <pc:chgData name="Jordan, Rachel [IH]" userId="S::rachel.jordan@interiorhealth.ca::d7e7bcd9-a477-413f-83a2-e3bc3b8c3af5" providerId="AD" clId="Web-{A98A6A8C-3A0E-4B05-B6C6-42DE53F26F7B}" dt="2024-07-03T15:42:46.877" v="2"/>
      <pc:docMkLst>
        <pc:docMk/>
      </pc:docMkLst>
      <pc:sldChg chg="addCm">
        <pc:chgData name="Jordan, Rachel [IH]" userId="S::rachel.jordan@interiorhealth.ca::d7e7bcd9-a477-413f-83a2-e3bc3b8c3af5" providerId="AD" clId="Web-{A98A6A8C-3A0E-4B05-B6C6-42DE53F26F7B}" dt="2024-07-03T15:41:01.796" v="1"/>
        <pc:sldMkLst>
          <pc:docMk/>
          <pc:sldMk cId="2322345652" sldId="297"/>
        </pc:sldMkLst>
      </pc:sldChg>
      <pc:sldChg chg="addCm">
        <pc:chgData name="Jordan, Rachel [IH]" userId="S::rachel.jordan@interiorhealth.ca::d7e7bcd9-a477-413f-83a2-e3bc3b8c3af5" providerId="AD" clId="Web-{A98A6A8C-3A0E-4B05-B6C6-42DE53F26F7B}" dt="2024-07-03T15:42:46.877" v="2"/>
        <pc:sldMkLst>
          <pc:docMk/>
          <pc:sldMk cId="2873013745" sldId="298"/>
        </pc:sldMkLst>
      </pc:sldChg>
    </pc:docChg>
  </pc:docChgLst>
  <pc:docChgLst>
    <pc:chgData name="Pedersen, Jessica [IH]" userId="S::jessica.pedersen@interiorhealth.ca::41af05d4-d168-48ac-8ac6-836f189036e5" providerId="AD" clId="Web-{A64F7238-6200-46D6-BFC7-171547848182}"/>
    <pc:docChg chg="modSld">
      <pc:chgData name="Pedersen, Jessica [IH]" userId="S::jessica.pedersen@interiorhealth.ca::41af05d4-d168-48ac-8ac6-836f189036e5" providerId="AD" clId="Web-{A64F7238-6200-46D6-BFC7-171547848182}" dt="2024-07-10T15:19:43.205" v="2"/>
      <pc:docMkLst>
        <pc:docMk/>
      </pc:docMkLst>
      <pc:sldChg chg="addSp delSp modSp">
        <pc:chgData name="Pedersen, Jessica [IH]" userId="S::jessica.pedersen@interiorhealth.ca::41af05d4-d168-48ac-8ac6-836f189036e5" providerId="AD" clId="Web-{A64F7238-6200-46D6-BFC7-171547848182}" dt="2024-07-10T15:19:43.205" v="2"/>
        <pc:sldMkLst>
          <pc:docMk/>
          <pc:sldMk cId="2455343394" sldId="288"/>
        </pc:sldMkLst>
        <pc:picChg chg="add del mod">
          <ac:chgData name="Pedersen, Jessica [IH]" userId="S::jessica.pedersen@interiorhealth.ca::41af05d4-d168-48ac-8ac6-836f189036e5" providerId="AD" clId="Web-{A64F7238-6200-46D6-BFC7-171547848182}" dt="2024-07-10T15:19:43.205" v="2"/>
          <ac:picMkLst>
            <pc:docMk/>
            <pc:sldMk cId="2455343394" sldId="288"/>
            <ac:picMk id="3" creationId="{BAE5C514-2D50-A8AB-6395-423704FD5DFD}"/>
          </ac:picMkLst>
        </pc:picChg>
        <pc:picChg chg="mod">
          <ac:chgData name="Pedersen, Jessica [IH]" userId="S::jessica.pedersen@interiorhealth.ca::41af05d4-d168-48ac-8ac6-836f189036e5" providerId="AD" clId="Web-{A64F7238-6200-46D6-BFC7-171547848182}" dt="2024-07-10T15:19:38.267" v="0" actId="1076"/>
          <ac:picMkLst>
            <pc:docMk/>
            <pc:sldMk cId="2455343394" sldId="288"/>
            <ac:picMk id="4" creationId="{A4CAADFB-4401-1F3F-488B-E5DDC2D2E41B}"/>
          </ac:picMkLst>
        </pc:picChg>
      </pc:sldChg>
    </pc:docChg>
  </pc:docChgLst>
  <pc:docChgLst>
    <pc:chgData name="Pedersen, Jessica [IH]" userId="41af05d4-d168-48ac-8ac6-836f189036e5" providerId="ADAL" clId="{8975F897-B146-4B28-9939-DF74404F07D4}"/>
    <pc:docChg chg="modSld">
      <pc:chgData name="Pedersen, Jessica [IH]" userId="41af05d4-d168-48ac-8ac6-836f189036e5" providerId="ADAL" clId="{8975F897-B146-4B28-9939-DF74404F07D4}" dt="2024-07-10T15:50:55.856" v="99" actId="1076"/>
      <pc:docMkLst>
        <pc:docMk/>
      </pc:docMkLst>
      <pc:sldChg chg="addSp modSp mod">
        <pc:chgData name="Pedersen, Jessica [IH]" userId="41af05d4-d168-48ac-8ac6-836f189036e5" providerId="ADAL" clId="{8975F897-B146-4B28-9939-DF74404F07D4}" dt="2024-07-10T15:50:55.856" v="99" actId="1076"/>
        <pc:sldMkLst>
          <pc:docMk/>
          <pc:sldMk cId="2455343394" sldId="288"/>
        </pc:sldMkLst>
        <pc:spChg chg="mod">
          <ac:chgData name="Pedersen, Jessica [IH]" userId="41af05d4-d168-48ac-8ac6-836f189036e5" providerId="ADAL" clId="{8975F897-B146-4B28-9939-DF74404F07D4}" dt="2024-07-10T15:19:55.630" v="0" actId="1076"/>
          <ac:spMkLst>
            <pc:docMk/>
            <pc:sldMk cId="2455343394" sldId="288"/>
            <ac:spMk id="7" creationId="{D33F9C78-B76B-F879-CEF6-CA4F688EE1F6}"/>
          </ac:spMkLst>
        </pc:spChg>
        <pc:picChg chg="mod">
          <ac:chgData name="Pedersen, Jessica [IH]" userId="41af05d4-d168-48ac-8ac6-836f189036e5" providerId="ADAL" clId="{8975F897-B146-4B28-9939-DF74404F07D4}" dt="2024-07-10T15:19:58.853" v="1" actId="1076"/>
          <ac:picMkLst>
            <pc:docMk/>
            <pc:sldMk cId="2455343394" sldId="288"/>
            <ac:picMk id="4" creationId="{A4CAADFB-4401-1F3F-488B-E5DDC2D2E41B}"/>
          </ac:picMkLst>
        </pc:picChg>
        <pc:picChg chg="add mod">
          <ac:chgData name="Pedersen, Jessica [IH]" userId="41af05d4-d168-48ac-8ac6-836f189036e5" providerId="ADAL" clId="{8975F897-B146-4B28-9939-DF74404F07D4}" dt="2024-07-10T15:50:55.856" v="99" actId="1076"/>
          <ac:picMkLst>
            <pc:docMk/>
            <pc:sldMk cId="2455343394" sldId="288"/>
            <ac:picMk id="5" creationId="{321AC680-1C55-992F-60CF-EC93DBD06782}"/>
          </ac:picMkLst>
        </pc:picChg>
        <pc:picChg chg="add mod">
          <ac:chgData name="Pedersen, Jessica [IH]" userId="41af05d4-d168-48ac-8ac6-836f189036e5" providerId="ADAL" clId="{8975F897-B146-4B28-9939-DF74404F07D4}" dt="2024-07-10T15:50:38.911" v="94" actId="1076"/>
          <ac:picMkLst>
            <pc:docMk/>
            <pc:sldMk cId="2455343394" sldId="288"/>
            <ac:picMk id="6" creationId="{B88CCCE2-A441-8F81-50A7-0C167A35FE66}"/>
          </ac:picMkLst>
        </pc:picChg>
        <pc:picChg chg="add mod">
          <ac:chgData name="Pedersen, Jessica [IH]" userId="41af05d4-d168-48ac-8ac6-836f189036e5" providerId="ADAL" clId="{8975F897-B146-4B28-9939-DF74404F07D4}" dt="2024-07-10T15:50:37.911" v="93" actId="1076"/>
          <ac:picMkLst>
            <pc:docMk/>
            <pc:sldMk cId="2455343394" sldId="288"/>
            <ac:picMk id="9" creationId="{C80B0BF5-D16F-40A8-2AB5-A6805E52ACDE}"/>
          </ac:picMkLst>
        </pc:picChg>
      </pc:sldChg>
      <pc:sldChg chg="modSp mod">
        <pc:chgData name="Pedersen, Jessica [IH]" userId="41af05d4-d168-48ac-8ac6-836f189036e5" providerId="ADAL" clId="{8975F897-B146-4B28-9939-DF74404F07D4}" dt="2024-07-10T15:22:42.398" v="91" actId="20577"/>
        <pc:sldMkLst>
          <pc:docMk/>
          <pc:sldMk cId="2873013745" sldId="298"/>
        </pc:sldMkLst>
        <pc:spChg chg="mod">
          <ac:chgData name="Pedersen, Jessica [IH]" userId="41af05d4-d168-48ac-8ac6-836f189036e5" providerId="ADAL" clId="{8975F897-B146-4B28-9939-DF74404F07D4}" dt="2024-07-10T15:22:42.398" v="91" actId="20577"/>
          <ac:spMkLst>
            <pc:docMk/>
            <pc:sldMk cId="2873013745" sldId="298"/>
            <ac:spMk id="13" creationId="{CB6B4EDC-4375-A672-C98E-ED8547C0C1A7}"/>
          </ac:spMkLst>
        </pc:spChg>
      </pc:sldChg>
    </pc:docChg>
  </pc:docChgLst>
  <pc:docChgLst>
    <pc:chgData name="Grant, Wendi [IH]" userId="S::wendi.grant@interiorhealth.ca::830d230a-7096-4297-a581-9e80e97a3604" providerId="AD" clId="Web-{1F097AA7-EB28-673D-79C9-A26C74152B9C}"/>
    <pc:docChg chg="modSld">
      <pc:chgData name="Grant, Wendi [IH]" userId="S::wendi.grant@interiorhealth.ca::830d230a-7096-4297-a581-9e80e97a3604" providerId="AD" clId="Web-{1F097AA7-EB28-673D-79C9-A26C74152B9C}" dt="2024-06-06T16:51:08.664" v="1" actId="20577"/>
      <pc:docMkLst>
        <pc:docMk/>
      </pc:docMkLst>
      <pc:sldChg chg="modSp">
        <pc:chgData name="Grant, Wendi [IH]" userId="S::wendi.grant@interiorhealth.ca::830d230a-7096-4297-a581-9e80e97a3604" providerId="AD" clId="Web-{1F097AA7-EB28-673D-79C9-A26C74152B9C}" dt="2024-06-06T16:51:08.664" v="1" actId="20577"/>
        <pc:sldMkLst>
          <pc:docMk/>
          <pc:sldMk cId="2873013745" sldId="298"/>
        </pc:sldMkLst>
        <pc:graphicFrameChg chg="modGraphic">
          <ac:chgData name="Grant, Wendi [IH]" userId="S::wendi.grant@interiorhealth.ca::830d230a-7096-4297-a581-9e80e97a3604" providerId="AD" clId="Web-{1F097AA7-EB28-673D-79C9-A26C74152B9C}" dt="2024-06-06T16:51:08.664" v="1" actId="20577"/>
          <ac:graphicFrameMkLst>
            <pc:docMk/>
            <pc:sldMk cId="2873013745" sldId="298"/>
            <ac:graphicFrameMk id="3" creationId="{E88D17B4-8BB0-E0D6-AC5D-72145EB87B76}"/>
          </ac:graphicFrameMkLst>
        </pc:graphicFrameChg>
      </pc:sldChg>
    </pc:docChg>
  </pc:docChgLst>
  <pc:docChgLst>
    <pc:chgData name="Pedersen, Jessica [IH]" userId="S::jessica.pedersen@interiorhealth.ca::41af05d4-d168-48ac-8ac6-836f189036e5" providerId="AD" clId="Web-{B1FE6331-7ECD-0428-8958-24669660714E}"/>
    <pc:docChg chg="modSld">
      <pc:chgData name="Pedersen, Jessica [IH]" userId="S::jessica.pedersen@interiorhealth.ca::41af05d4-d168-48ac-8ac6-836f189036e5" providerId="AD" clId="Web-{B1FE6331-7ECD-0428-8958-24669660714E}" dt="2024-06-24T17:56:22.637" v="6" actId="20577"/>
      <pc:docMkLst>
        <pc:docMk/>
      </pc:docMkLst>
      <pc:sldChg chg="modSp">
        <pc:chgData name="Pedersen, Jessica [IH]" userId="S::jessica.pedersen@interiorhealth.ca::41af05d4-d168-48ac-8ac6-836f189036e5" providerId="AD" clId="Web-{B1FE6331-7ECD-0428-8958-24669660714E}" dt="2024-06-24T17:56:22.637" v="6" actId="20577"/>
        <pc:sldMkLst>
          <pc:docMk/>
          <pc:sldMk cId="2455343394" sldId="288"/>
        </pc:sldMkLst>
        <pc:spChg chg="mod">
          <ac:chgData name="Pedersen, Jessica [IH]" userId="S::jessica.pedersen@interiorhealth.ca::41af05d4-d168-48ac-8ac6-836f189036e5" providerId="AD" clId="Web-{B1FE6331-7ECD-0428-8958-24669660714E}" dt="2024-06-24T17:56:22.637" v="6" actId="20577"/>
          <ac:spMkLst>
            <pc:docMk/>
            <pc:sldMk cId="2455343394" sldId="288"/>
            <ac:spMk id="2" creationId="{AAF12E6B-8A22-9540-B234-6653EFF94FF5}"/>
          </ac:spMkLst>
        </pc:spChg>
      </pc:sldChg>
    </pc:docChg>
  </pc:docChgLst>
  <pc:docChgLst>
    <pc:chgData name="Keane, Amanda [IH]" userId="S::amanda.keane@interiorhealth.ca::824ca1d8-7c7f-4b30-a4f3-599a4495626a" providerId="AD" clId="Web-{017E1761-E9EF-4E06-956B-8F6AAD0471E9}"/>
    <pc:docChg chg="modSld">
      <pc:chgData name="Keane, Amanda [IH]" userId="S::amanda.keane@interiorhealth.ca::824ca1d8-7c7f-4b30-a4f3-599a4495626a" providerId="AD" clId="Web-{017E1761-E9EF-4E06-956B-8F6AAD0471E9}" dt="2024-07-10T17:59:01.615" v="4" actId="20577"/>
      <pc:docMkLst>
        <pc:docMk/>
      </pc:docMkLst>
      <pc:sldChg chg="modSp">
        <pc:chgData name="Keane, Amanda [IH]" userId="S::amanda.keane@interiorhealth.ca::824ca1d8-7c7f-4b30-a4f3-599a4495626a" providerId="AD" clId="Web-{017E1761-E9EF-4E06-956B-8F6AAD0471E9}" dt="2024-07-10T17:58:20.145" v="2" actId="20577"/>
        <pc:sldMkLst>
          <pc:docMk/>
          <pc:sldMk cId="2322345652" sldId="297"/>
        </pc:sldMkLst>
        <pc:spChg chg="mod">
          <ac:chgData name="Keane, Amanda [IH]" userId="S::amanda.keane@interiorhealth.ca::824ca1d8-7c7f-4b30-a4f3-599a4495626a" providerId="AD" clId="Web-{017E1761-E9EF-4E06-956B-8F6AAD0471E9}" dt="2024-07-10T17:58:20.145" v="2" actId="20577"/>
          <ac:spMkLst>
            <pc:docMk/>
            <pc:sldMk cId="2322345652" sldId="297"/>
            <ac:spMk id="97" creationId="{025CE3F4-B3B4-469C-4525-5CD6B7845E38}"/>
          </ac:spMkLst>
        </pc:spChg>
      </pc:sldChg>
      <pc:sldChg chg="modSp">
        <pc:chgData name="Keane, Amanda [IH]" userId="S::amanda.keane@interiorhealth.ca::824ca1d8-7c7f-4b30-a4f3-599a4495626a" providerId="AD" clId="Web-{017E1761-E9EF-4E06-956B-8F6AAD0471E9}" dt="2024-07-10T17:59:01.615" v="4" actId="20577"/>
        <pc:sldMkLst>
          <pc:docMk/>
          <pc:sldMk cId="2873013745" sldId="298"/>
        </pc:sldMkLst>
        <pc:spChg chg="mod">
          <ac:chgData name="Keane, Amanda [IH]" userId="S::amanda.keane@interiorhealth.ca::824ca1d8-7c7f-4b30-a4f3-599a4495626a" providerId="AD" clId="Web-{017E1761-E9EF-4E06-956B-8F6AAD0471E9}" dt="2024-07-10T17:59:01.615" v="4" actId="20577"/>
          <ac:spMkLst>
            <pc:docMk/>
            <pc:sldMk cId="2873013745" sldId="298"/>
            <ac:spMk id="13" creationId="{CB6B4EDC-4375-A672-C98E-ED8547C0C1A7}"/>
          </ac:spMkLst>
        </pc:spChg>
      </pc:sldChg>
    </pc:docChg>
  </pc:docChgLst>
  <pc:docChgLst>
    <pc:chgData name="Wuerch, Jesse [IH]" userId="S::jesse.wuerch@interiorhealth.ca::456db04c-afba-41b5-8c53-99f338ab570c" providerId="AD" clId="Web-{F56BE954-E5BA-F9A9-CBA1-6E0E6A9E1CB6}"/>
    <pc:docChg chg="modSld">
      <pc:chgData name="Wuerch, Jesse [IH]" userId="S::jesse.wuerch@interiorhealth.ca::456db04c-afba-41b5-8c53-99f338ab570c" providerId="AD" clId="Web-{F56BE954-E5BA-F9A9-CBA1-6E0E6A9E1CB6}" dt="2024-06-24T18:05:56.550" v="6"/>
      <pc:docMkLst>
        <pc:docMk/>
      </pc:docMkLst>
      <pc:sldChg chg="delSp modSp">
        <pc:chgData name="Wuerch, Jesse [IH]" userId="S::jesse.wuerch@interiorhealth.ca::456db04c-afba-41b5-8c53-99f338ab570c" providerId="AD" clId="Web-{F56BE954-E5BA-F9A9-CBA1-6E0E6A9E1CB6}" dt="2024-06-24T18:05:56.550" v="6"/>
        <pc:sldMkLst>
          <pc:docMk/>
          <pc:sldMk cId="2322345652" sldId="297"/>
        </pc:sldMkLst>
        <pc:spChg chg="del mod">
          <ac:chgData name="Wuerch, Jesse [IH]" userId="S::jesse.wuerch@interiorhealth.ca::456db04c-afba-41b5-8c53-99f338ab570c" providerId="AD" clId="Web-{F56BE954-E5BA-F9A9-CBA1-6E0E6A9E1CB6}" dt="2024-06-24T18:05:56.550" v="6"/>
          <ac:spMkLst>
            <pc:docMk/>
            <pc:sldMk cId="2322345652" sldId="297"/>
            <ac:spMk id="3" creationId="{E7B8377D-CF5B-B74B-1404-6E88FC699431}"/>
          </ac:spMkLst>
        </pc:spChg>
      </pc:sldChg>
    </pc:docChg>
  </pc:docChgLst>
  <pc:docChgLst>
    <pc:chgData name="Keane, Amanda [IH]" userId="S::amanda.keane@interiorhealth.ca::824ca1d8-7c7f-4b30-a4f3-599a4495626a" providerId="AD" clId="Web-{582BB459-FAD1-00F6-A62B-51B211A5929D}"/>
    <pc:docChg chg="mod modSld">
      <pc:chgData name="Keane, Amanda [IH]" userId="S::amanda.keane@interiorhealth.ca::824ca1d8-7c7f-4b30-a4f3-599a4495626a" providerId="AD" clId="Web-{582BB459-FAD1-00F6-A62B-51B211A5929D}" dt="2024-07-02T20:06:04.800" v="954"/>
      <pc:docMkLst>
        <pc:docMk/>
      </pc:docMkLst>
      <pc:sldChg chg="addCm">
        <pc:chgData name="Keane, Amanda [IH]" userId="S::amanda.keane@interiorhealth.ca::824ca1d8-7c7f-4b30-a4f3-599a4495626a" providerId="AD" clId="Web-{582BB459-FAD1-00F6-A62B-51B211A5929D}" dt="2024-07-02T18:20:57.463" v="953"/>
        <pc:sldMkLst>
          <pc:docMk/>
          <pc:sldMk cId="2455343394" sldId="288"/>
        </pc:sldMkLst>
      </pc:sldChg>
      <pc:sldChg chg="modSp addCm">
        <pc:chgData name="Keane, Amanda [IH]" userId="S::amanda.keane@interiorhealth.ca::824ca1d8-7c7f-4b30-a4f3-599a4495626a" providerId="AD" clId="Web-{582BB459-FAD1-00F6-A62B-51B211A5929D}" dt="2024-07-02T20:06:04.800" v="954"/>
        <pc:sldMkLst>
          <pc:docMk/>
          <pc:sldMk cId="2322345652" sldId="297"/>
        </pc:sldMkLst>
        <pc:spChg chg="mod">
          <ac:chgData name="Keane, Amanda [IH]" userId="S::amanda.keane@interiorhealth.ca::824ca1d8-7c7f-4b30-a4f3-599a4495626a" providerId="AD" clId="Web-{582BB459-FAD1-00F6-A62B-51B211A5929D}" dt="2024-07-02T18:12:43.280" v="653" actId="20577"/>
          <ac:spMkLst>
            <pc:docMk/>
            <pc:sldMk cId="2322345652" sldId="297"/>
            <ac:spMk id="90" creationId="{09588DA8-065E-4F6F-8EFD-43104AB2E0CF}"/>
          </ac:spMkLst>
        </pc:spChg>
        <pc:spChg chg="mod">
          <ac:chgData name="Keane, Amanda [IH]" userId="S::amanda.keane@interiorhealth.ca::824ca1d8-7c7f-4b30-a4f3-599a4495626a" providerId="AD" clId="Web-{582BB459-FAD1-00F6-A62B-51B211A5929D}" dt="2024-07-02T20:06:04.800" v="954"/>
          <ac:spMkLst>
            <pc:docMk/>
            <pc:sldMk cId="2322345652" sldId="297"/>
            <ac:spMk id="97" creationId="{025CE3F4-B3B4-469C-4525-5CD6B7845E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F83656-3DC4-1D45-8F89-F9641822DC2A}" type="datetimeFigureOut">
              <a:rPr lang="en-US" smtClean="0"/>
              <a:t>5/16/2025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03FF8F-DDBB-374E-B751-528A0C8AD14E}" type="slidenum">
              <a:rPr lang="en-US" smtClean="0"/>
              <a:t>‹#›</a:t>
            </a:fld>
            <a:endParaRPr lang="en-US"/>
          </a:p>
        </p:txBody>
      </p:sp>
    </p:spTree>
    <p:extLst>
      <p:ext uri="{BB962C8B-B14F-4D97-AF65-F5344CB8AC3E}">
        <p14:creationId xmlns:p14="http://schemas.microsoft.com/office/powerpoint/2010/main" val="313226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Welcome to Interior Health Volunteer Program! </a:t>
            </a:r>
          </a:p>
          <a:p>
            <a:endParaRPr lang="en-CA" dirty="0"/>
          </a:p>
          <a:p>
            <a:r>
              <a:rPr lang="en-CA" dirty="0"/>
              <a:t>Infection Prevention &amp; Control (IPAC) is important for keeping yourself and patients safe. </a:t>
            </a:r>
          </a:p>
          <a:p>
            <a:r>
              <a:rPr lang="en-CA"/>
              <a:t>We are going to review IPAC essentials you need to know for your volunteer experience! </a:t>
            </a:r>
          </a:p>
        </p:txBody>
      </p:sp>
      <p:sp>
        <p:nvSpPr>
          <p:cNvPr id="4" name="Slide Number Placeholder 3"/>
          <p:cNvSpPr>
            <a:spLocks noGrp="1"/>
          </p:cNvSpPr>
          <p:nvPr>
            <p:ph type="sldNum" sz="quarter" idx="5"/>
          </p:nvPr>
        </p:nvSpPr>
        <p:spPr/>
        <p:txBody>
          <a:bodyPr/>
          <a:lstStyle/>
          <a:p>
            <a:fld id="{8C03FF8F-DDBB-374E-B751-528A0C8AD14E}" type="slidenum">
              <a:rPr lang="en-US" smtClean="0"/>
              <a:t>1</a:t>
            </a:fld>
            <a:endParaRPr lang="en-US"/>
          </a:p>
        </p:txBody>
      </p:sp>
    </p:spTree>
    <p:extLst>
      <p:ext uri="{BB962C8B-B14F-4D97-AF65-F5344CB8AC3E}">
        <p14:creationId xmlns:p14="http://schemas.microsoft.com/office/powerpoint/2010/main" val="591958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0" i="0" dirty="0">
                <a:solidFill>
                  <a:srgbClr val="000000"/>
                </a:solidFill>
                <a:effectLst/>
                <a:latin typeface="Arial" panose="020B0604020202020204" pitchFamily="34" charset="0"/>
              </a:rPr>
              <a:t>Hand hygiene refers to removing or killing microorganisms (germs) on the hands. </a:t>
            </a:r>
          </a:p>
          <a:p>
            <a:r>
              <a:rPr lang="en-US" sz="4000" b="0" i="0" dirty="0">
                <a:solidFill>
                  <a:srgbClr val="333333"/>
                </a:solidFill>
                <a:effectLst/>
                <a:latin typeface="Helvetica Neue"/>
              </a:rPr>
              <a:t>Washing your hands not only prevents you from getting sick, it reduces the risk of infecting others.</a:t>
            </a:r>
          </a:p>
          <a:p>
            <a:r>
              <a:rPr lang="en-US" sz="4000" b="0" i="0" dirty="0">
                <a:solidFill>
                  <a:srgbClr val="333333"/>
                </a:solidFill>
                <a:effectLst/>
                <a:latin typeface="Helvetica Neue"/>
              </a:rPr>
              <a:t>If you don't wash your hands properly before coming into contact with others, you can infect them with the germs on your hands. Other people can also get sick from the germs that unwashed hands leave on shared objects such as doorknobs, keyboards and other equipment in the home or workplace.</a:t>
            </a:r>
            <a:endParaRPr lang="en-US" sz="2800" b="0" i="0" dirty="0">
              <a:solidFill>
                <a:srgbClr val="000000"/>
              </a:solidFill>
              <a:effectLst/>
              <a:latin typeface="Arial" panose="020B0604020202020204" pitchFamily="34" charset="0"/>
            </a:endParaRPr>
          </a:p>
          <a:p>
            <a:endParaRPr lang="en-US" sz="1800" b="0" i="0" dirty="0">
              <a:solidFill>
                <a:srgbClr val="000000"/>
              </a:solidFill>
              <a:effectLst/>
              <a:latin typeface="Calibri" panose="020F0502020204030204" pitchFamily="34" charset="0"/>
            </a:endParaRP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Interior Health utilizes the “4 moments” for hand hygiene. </a:t>
            </a:r>
          </a:p>
          <a:p>
            <a:r>
              <a:rPr lang="en-US" sz="1800" b="0" i="0" dirty="0">
                <a:solidFill>
                  <a:srgbClr val="000000"/>
                </a:solidFill>
                <a:effectLst/>
                <a:latin typeface="Calibri" panose="020F0502020204030204" pitchFamily="34" charset="0"/>
              </a:rPr>
              <a:t>The moments that apply to volunteers are</a:t>
            </a:r>
          </a:p>
          <a:p>
            <a:pPr marL="342900" indent="-342900">
              <a:buAutoNum type="arabicPeriod"/>
            </a:pPr>
            <a:r>
              <a:rPr lang="en-US" sz="1800" b="1" i="0" dirty="0">
                <a:solidFill>
                  <a:srgbClr val="000000"/>
                </a:solidFill>
                <a:effectLst/>
                <a:latin typeface="Calibri" panose="020F0502020204030204" pitchFamily="34" charset="0"/>
              </a:rPr>
              <a:t>Before contact with patients or their environment </a:t>
            </a:r>
            <a:r>
              <a:rPr lang="en-US" sz="1800" b="0" i="0" dirty="0">
                <a:solidFill>
                  <a:srgbClr val="000000"/>
                </a:solidFill>
                <a:effectLst/>
                <a:latin typeface="Calibri" panose="020F0502020204030204" pitchFamily="34" charset="0"/>
              </a:rPr>
              <a:t>(which includes curtains)</a:t>
            </a:r>
          </a:p>
          <a:p>
            <a:pPr marL="0" indent="0">
              <a:buNone/>
            </a:pPr>
            <a:r>
              <a:rPr lang="en-US" sz="1800" b="1" i="0" dirty="0">
                <a:solidFill>
                  <a:srgbClr val="000000"/>
                </a:solidFill>
                <a:effectLst/>
                <a:latin typeface="Calibri" panose="020F0502020204030204" pitchFamily="34" charset="0"/>
              </a:rPr>
              <a:t>4. After contact with patients or their environment</a:t>
            </a:r>
            <a:r>
              <a:rPr lang="en-US" sz="1800" b="0" i="0" dirty="0">
                <a:solidFill>
                  <a:srgbClr val="000000"/>
                </a:solidFill>
                <a:effectLst/>
                <a:latin typeface="Calibri" panose="020F0502020204030204" pitchFamily="34" charset="0"/>
              </a:rPr>
              <a:t>.</a:t>
            </a:r>
          </a:p>
          <a:p>
            <a:pPr marL="0" indent="0">
              <a:buNone/>
            </a:pPr>
            <a:endParaRPr lang="en-US" sz="1800" b="0" i="0" dirty="0">
              <a:solidFill>
                <a:srgbClr val="000000"/>
              </a:solidFill>
              <a:effectLst/>
              <a:latin typeface="Calibri" panose="020F0502020204030204" pitchFamily="34" charset="0"/>
            </a:endParaRPr>
          </a:p>
          <a:p>
            <a:pPr marL="0" indent="0">
              <a:buNone/>
            </a:pPr>
            <a:r>
              <a:rPr lang="en-US" sz="1800" b="0" i="0" dirty="0">
                <a:solidFill>
                  <a:srgbClr val="000000"/>
                </a:solidFill>
                <a:effectLst/>
                <a:latin typeface="Calibri" panose="020F0502020204030204" pitchFamily="34" charset="0"/>
              </a:rPr>
              <a:t>Volunteers are encouraged to remind patients to perform hand hygiene. Individual hand sanitizers are available for patients – just ask nursing staff</a:t>
            </a:r>
          </a:p>
          <a:p>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8C03FF8F-DDBB-374E-B751-528A0C8AD14E}" type="slidenum">
              <a:rPr lang="en-US" smtClean="0"/>
              <a:t>2</a:t>
            </a:fld>
            <a:endParaRPr lang="en-US"/>
          </a:p>
        </p:txBody>
      </p:sp>
    </p:spTree>
    <p:extLst>
      <p:ext uri="{BB962C8B-B14F-4D97-AF65-F5344CB8AC3E}">
        <p14:creationId xmlns:p14="http://schemas.microsoft.com/office/powerpoint/2010/main" val="3114708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Hand hygiene can be done using Alcohol Based Hand Run (ABHR/hand sanitizer) or soap and water. </a:t>
            </a:r>
          </a:p>
          <a:p>
            <a:r>
              <a:rPr lang="en-CA"/>
              <a:t>ABHR is the preferred method of hand hygiene as it kills germs on contact and is easily available. </a:t>
            </a:r>
          </a:p>
          <a:p>
            <a:r>
              <a:rPr lang="en-CA"/>
              <a:t>Soap and water removes dirt and should be used over ABHR when hands are visibly soiled .</a:t>
            </a:r>
          </a:p>
          <a:p>
            <a:endParaRPr lang="en-CA"/>
          </a:p>
          <a:p>
            <a:pPr marL="228600" indent="-228600">
              <a:buAutoNum type="arabicPeriod"/>
            </a:pPr>
            <a:r>
              <a:rPr lang="en-CA" b="1"/>
              <a:t>ABHR ( hand sanitizer</a:t>
            </a:r>
            <a:r>
              <a:rPr lang="en-CA"/>
              <a:t>) </a:t>
            </a:r>
          </a:p>
          <a:p>
            <a:pPr marL="0" indent="0">
              <a:buNone/>
            </a:pPr>
            <a:r>
              <a:rPr lang="en-CA"/>
              <a:t>When using ABHR ensure your hands are not visibly soiled</a:t>
            </a:r>
          </a:p>
          <a:p>
            <a:pPr marL="228600" indent="-228600">
              <a:buFont typeface="Arial" panose="020B0604020202020204" pitchFamily="34" charset="0"/>
              <a:buChar char="•"/>
            </a:pPr>
            <a:r>
              <a:rPr lang="en-CA"/>
              <a:t>Remove Jewelry </a:t>
            </a:r>
          </a:p>
          <a:p>
            <a:pPr marL="228600" indent="-228600">
              <a:buFont typeface="Arial" panose="020B0604020202020204" pitchFamily="34" charset="0"/>
              <a:buChar char="•"/>
            </a:pPr>
            <a:r>
              <a:rPr lang="en-CA"/>
              <a:t>Apply enough product to keep hands moist for 15 seconds </a:t>
            </a:r>
          </a:p>
          <a:p>
            <a:pPr marL="228600" indent="-228600">
              <a:buFont typeface="Arial" panose="020B0604020202020204" pitchFamily="34" charset="0"/>
              <a:buChar char="•"/>
            </a:pPr>
            <a:r>
              <a:rPr lang="en-CA"/>
              <a:t>Cover all surfaces of the hands, fingers, and thumbs </a:t>
            </a:r>
          </a:p>
          <a:p>
            <a:pPr marL="228600" indent="-228600">
              <a:buFont typeface="Arial" panose="020B0604020202020204" pitchFamily="34" charset="0"/>
              <a:buChar char="•"/>
            </a:pPr>
            <a:r>
              <a:rPr lang="en-CA"/>
              <a:t>Rub all surfaces of hands and wrists until completely dry </a:t>
            </a:r>
          </a:p>
          <a:p>
            <a:pPr marL="228600" indent="-228600">
              <a:buFont typeface="Arial" panose="020B0604020202020204" pitchFamily="34" charset="0"/>
              <a:buChar char="•"/>
            </a:pPr>
            <a:r>
              <a:rPr lang="en-CA"/>
              <a:t>Do not use paper towels to dry hands </a:t>
            </a:r>
          </a:p>
          <a:p>
            <a:pPr marL="228600" indent="-228600">
              <a:buFont typeface="Arial" panose="020B0604020202020204" pitchFamily="34" charset="0"/>
              <a:buChar char="•"/>
            </a:pPr>
            <a:endParaRPr lang="en-CA"/>
          </a:p>
          <a:p>
            <a:pPr marL="0" indent="0">
              <a:buFont typeface="Arial" panose="020B0604020202020204" pitchFamily="34" charset="0"/>
              <a:buNone/>
            </a:pPr>
            <a:r>
              <a:rPr lang="en-CA"/>
              <a:t>2. </a:t>
            </a:r>
            <a:r>
              <a:rPr lang="en-CA" b="1"/>
              <a:t>Soap &amp; Water</a:t>
            </a:r>
          </a:p>
          <a:p>
            <a:pPr marL="171450" indent="-171450">
              <a:buFont typeface="Arial" panose="020B0604020202020204" pitchFamily="34" charset="0"/>
              <a:buChar char="•"/>
            </a:pPr>
            <a:r>
              <a:rPr lang="en-CA" b="0"/>
              <a:t>Remove Jewelry </a:t>
            </a:r>
          </a:p>
          <a:p>
            <a:pPr marL="171450" indent="-171450">
              <a:buFont typeface="Arial" panose="020B0604020202020204" pitchFamily="34" charset="0"/>
              <a:buChar char="•"/>
            </a:pPr>
            <a:r>
              <a:rPr lang="en-CA" b="0"/>
              <a:t>Wet hands with water </a:t>
            </a:r>
          </a:p>
          <a:p>
            <a:pPr marL="171450" indent="-171450">
              <a:buFont typeface="Arial" panose="020B0604020202020204" pitchFamily="34" charset="0"/>
              <a:buChar char="•"/>
            </a:pPr>
            <a:r>
              <a:rPr lang="en-CA" b="0"/>
              <a:t>Add soap to palms and rub hands together </a:t>
            </a:r>
          </a:p>
          <a:p>
            <a:pPr marL="171450" indent="-171450">
              <a:buFont typeface="Arial" panose="020B0604020202020204" pitchFamily="34" charset="0"/>
              <a:buChar char="•"/>
            </a:pPr>
            <a:r>
              <a:rPr lang="en-CA" b="0"/>
              <a:t>Create a lather covering all surfaces </a:t>
            </a:r>
          </a:p>
          <a:p>
            <a:pPr marL="171450" indent="-171450">
              <a:buFont typeface="Arial" panose="020B0604020202020204" pitchFamily="34" charset="0"/>
              <a:buChar char="•"/>
            </a:pPr>
            <a:r>
              <a:rPr lang="en-CA" b="0"/>
              <a:t>Rinse hands well under the water </a:t>
            </a:r>
          </a:p>
          <a:p>
            <a:pPr marL="171450" indent="-171450">
              <a:buFont typeface="Arial" panose="020B0604020202020204" pitchFamily="34" charset="0"/>
              <a:buChar char="•"/>
            </a:pPr>
            <a:r>
              <a:rPr lang="en-CA" b="0"/>
              <a:t>Dry with a single use towel </a:t>
            </a:r>
          </a:p>
          <a:p>
            <a:pPr marL="171450" indent="-171450">
              <a:buFont typeface="Arial" panose="020B0604020202020204" pitchFamily="34" charset="0"/>
              <a:buChar char="•"/>
            </a:pPr>
            <a:r>
              <a:rPr lang="en-CA" b="0"/>
              <a:t>Use towel to turn off tap </a:t>
            </a:r>
          </a:p>
          <a:p>
            <a:pPr marL="171450" indent="-171450">
              <a:buFont typeface="Arial" panose="020B0604020202020204" pitchFamily="34" charset="0"/>
              <a:buChar char="•"/>
            </a:pPr>
            <a:endParaRPr lang="en-CA" b="0"/>
          </a:p>
          <a:p>
            <a:pPr marL="0" indent="0">
              <a:buFont typeface="Arial" panose="020B0604020202020204" pitchFamily="34" charset="0"/>
              <a:buNone/>
            </a:pPr>
            <a:r>
              <a:rPr lang="en-CA" b="0"/>
              <a:t>ABHR is the preferred method of hand hygiene </a:t>
            </a:r>
          </a:p>
        </p:txBody>
      </p:sp>
      <p:sp>
        <p:nvSpPr>
          <p:cNvPr id="4" name="Slide Number Placeholder 3"/>
          <p:cNvSpPr>
            <a:spLocks noGrp="1"/>
          </p:cNvSpPr>
          <p:nvPr>
            <p:ph type="sldNum" sz="quarter" idx="5"/>
          </p:nvPr>
        </p:nvSpPr>
        <p:spPr/>
        <p:txBody>
          <a:bodyPr/>
          <a:lstStyle/>
          <a:p>
            <a:fld id="{8C03FF8F-DDBB-374E-B751-528A0C8AD14E}" type="slidenum">
              <a:rPr lang="en-US" smtClean="0"/>
              <a:t>3</a:t>
            </a:fld>
            <a:endParaRPr lang="en-US"/>
          </a:p>
        </p:txBody>
      </p:sp>
    </p:spTree>
    <p:extLst>
      <p:ext uri="{BB962C8B-B14F-4D97-AF65-F5344CB8AC3E}">
        <p14:creationId xmlns:p14="http://schemas.microsoft.com/office/powerpoint/2010/main" val="3697344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07000"/>
              </a:lnSpc>
              <a:buFont typeface="Symbol" panose="05050102010706020507" pitchFamily="18" charset="2"/>
              <a:buChar char=""/>
            </a:pPr>
            <a:r>
              <a:rPr lang="en-CA" sz="1200" dirty="0">
                <a:solidFill>
                  <a:schemeClr val="bg1"/>
                </a:solidFill>
                <a:effectLst/>
                <a:latin typeface="Verdana"/>
                <a:ea typeface="Verdana"/>
                <a:cs typeface="Times New Roman"/>
              </a:rPr>
              <a:t>Cover your mouth with your upper sleeve or elbow when you cough or sneeze, or use a tissue.</a:t>
            </a:r>
            <a:r>
              <a:rPr lang="en-CA" sz="1200" dirty="0">
                <a:solidFill>
                  <a:schemeClr val="bg1"/>
                </a:solidFill>
                <a:latin typeface="Verdana"/>
                <a:ea typeface="Verdana"/>
                <a:cs typeface="Times New Roman"/>
              </a:rPr>
              <a:t> </a:t>
            </a:r>
            <a:endParaRPr lang="en-CA" sz="1200" dirty="0">
              <a:solidFill>
                <a:schemeClr val="bg1"/>
              </a:solidFill>
              <a:effectLst/>
              <a:latin typeface="Verdana" panose="020B0604030504040204" pitchFamily="34" charset="0"/>
              <a:ea typeface="Verdana" panose="020B0604030504040204" pitchFamily="34" charset="0"/>
              <a:cs typeface="Times New Roman" panose="02020603050405020304" pitchFamily="18" charset="0"/>
            </a:endParaRPr>
          </a:p>
          <a:p>
            <a:pPr marL="742950" lvl="1" indent="-285750">
              <a:lnSpc>
                <a:spcPct val="107000"/>
              </a:lnSpc>
              <a:buFont typeface="Symbol" panose="05050102010706020507" pitchFamily="18" charset="2"/>
              <a:buChar char=""/>
            </a:pPr>
            <a:r>
              <a:rPr lang="en-CA" sz="1200" dirty="0">
                <a:solidFill>
                  <a:schemeClr val="bg1"/>
                </a:solidFill>
                <a:effectLst/>
                <a:latin typeface="Verdana"/>
                <a:ea typeface="Verdana"/>
                <a:cs typeface="Times New Roman"/>
              </a:rPr>
              <a:t>Tissues are single use, don’t keep them tucked up your sleeve.</a:t>
            </a:r>
          </a:p>
          <a:p>
            <a:pPr marL="742950" lvl="1" indent="-285750">
              <a:lnSpc>
                <a:spcPct val="107000"/>
              </a:lnSpc>
              <a:buFont typeface="Symbol" panose="05050102010706020507" pitchFamily="18" charset="2"/>
              <a:buChar char=""/>
            </a:pPr>
            <a:r>
              <a:rPr lang="en-CA" sz="1200" dirty="0">
                <a:solidFill>
                  <a:schemeClr val="bg1"/>
                </a:solidFill>
                <a:latin typeface="Verdana"/>
                <a:ea typeface="Verdana"/>
                <a:cs typeface="Times New Roman"/>
              </a:rPr>
              <a:t>Perform hand hygiene</a:t>
            </a:r>
            <a:r>
              <a:rPr lang="en-CA" sz="1200" dirty="0">
                <a:solidFill>
                  <a:schemeClr val="bg1"/>
                </a:solidFill>
                <a:effectLst/>
                <a:latin typeface="Verdana"/>
                <a:ea typeface="Verdana"/>
                <a:cs typeface="Times New Roman"/>
              </a:rPr>
              <a:t> after coughing or sneezing.</a:t>
            </a:r>
          </a:p>
          <a:p>
            <a:pPr marL="742950" lvl="1" indent="-285750">
              <a:lnSpc>
                <a:spcPct val="107000"/>
              </a:lnSpc>
              <a:spcAft>
                <a:spcPts val="800"/>
              </a:spcAft>
              <a:buFont typeface="Symbol" panose="05050102010706020507" pitchFamily="18" charset="2"/>
              <a:buChar char=""/>
            </a:pPr>
            <a:r>
              <a:rPr lang="en-CA" sz="1200" dirty="0">
                <a:solidFill>
                  <a:schemeClr val="bg1"/>
                </a:solidFill>
                <a:effectLst/>
                <a:latin typeface="Verdana"/>
                <a:ea typeface="Verdana"/>
                <a:cs typeface="Times New Roman"/>
              </a:rPr>
              <a:t>Stay home if feeling unwell, and do not return until your symptoms resolve</a:t>
            </a:r>
          </a:p>
          <a:p>
            <a:endParaRPr lang="en-CA" dirty="0"/>
          </a:p>
        </p:txBody>
      </p:sp>
      <p:sp>
        <p:nvSpPr>
          <p:cNvPr id="4" name="Slide Number Placeholder 3"/>
          <p:cNvSpPr>
            <a:spLocks noGrp="1"/>
          </p:cNvSpPr>
          <p:nvPr>
            <p:ph type="sldNum" sz="quarter" idx="5"/>
          </p:nvPr>
        </p:nvSpPr>
        <p:spPr/>
        <p:txBody>
          <a:bodyPr/>
          <a:lstStyle/>
          <a:p>
            <a:fld id="{8C03FF8F-DDBB-374E-B751-528A0C8AD14E}" type="slidenum">
              <a:rPr lang="en-US" smtClean="0"/>
              <a:t>4</a:t>
            </a:fld>
            <a:endParaRPr lang="en-US"/>
          </a:p>
        </p:txBody>
      </p:sp>
    </p:spTree>
    <p:extLst>
      <p:ext uri="{BB962C8B-B14F-4D97-AF65-F5344CB8AC3E}">
        <p14:creationId xmlns:p14="http://schemas.microsoft.com/office/powerpoint/2010/main" val="1952205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kern="1200" dirty="0">
                <a:solidFill>
                  <a:schemeClr val="accent1">
                    <a:lumMod val="50000"/>
                  </a:schemeClr>
                </a:solidFill>
                <a:latin typeface="+mn-lt"/>
                <a:ea typeface="+mn-ea"/>
                <a:cs typeface="+mn-cs"/>
              </a:rPr>
              <a:t>Watch for signage outside of patient rooms, or on their curtain.</a:t>
            </a:r>
          </a:p>
          <a:p>
            <a:endParaRPr lang="en-US" sz="1800" b="1" i="0" dirty="0">
              <a:solidFill>
                <a:srgbClr val="000000"/>
              </a:solidFill>
              <a:effectLst/>
              <a:latin typeface="Calibri" panose="020F0502020204030204" pitchFamily="34" charset="0"/>
            </a:endParaRPr>
          </a:p>
          <a:p>
            <a:r>
              <a:rPr lang="en-US" sz="1800" b="1" i="0" dirty="0">
                <a:solidFill>
                  <a:srgbClr val="000000"/>
                </a:solidFill>
                <a:effectLst/>
                <a:latin typeface="Calibri" panose="020F0502020204030204" pitchFamily="34" charset="0"/>
              </a:rPr>
              <a:t>What are additional precautions signs ?</a:t>
            </a:r>
          </a:p>
          <a:p>
            <a:r>
              <a:rPr lang="en-US" sz="1800" b="0" i="0" dirty="0">
                <a:solidFill>
                  <a:srgbClr val="000000"/>
                </a:solidFill>
                <a:effectLst/>
                <a:latin typeface="Calibri" panose="020F0502020204030204" pitchFamily="34" charset="0"/>
              </a:rPr>
              <a:t>Additional precautions signs</a:t>
            </a:r>
            <a:r>
              <a:rPr lang="en-US" sz="2800" b="0" i="0" dirty="0">
                <a:solidFill>
                  <a:srgbClr val="000000"/>
                </a:solidFill>
                <a:effectLst/>
                <a:latin typeface="Calibri" panose="020F0502020204030204" pitchFamily="34" charset="0"/>
              </a:rPr>
              <a:t> communicate to</a:t>
            </a:r>
            <a:r>
              <a:rPr lang="en-US" sz="2800" dirty="0"/>
              <a:t> healthcare providers and visitors that specific precautions must be taken before entering the patient's room to prevent the spread of infectious disease</a:t>
            </a:r>
            <a:endParaRPr lang="en-US" sz="1800" b="0" i="0" dirty="0">
              <a:solidFill>
                <a:srgbClr val="000000"/>
              </a:solidFill>
              <a:effectLst/>
              <a:latin typeface="Calibri" panose="020F0502020204030204" pitchFamily="34" charset="0"/>
            </a:endParaRPr>
          </a:p>
          <a:p>
            <a:endParaRPr lang="en-US" sz="1800" b="0" i="0" dirty="0">
              <a:solidFill>
                <a:srgbClr val="000000"/>
              </a:solidFill>
              <a:effectLst/>
              <a:latin typeface="Calibri" panose="020F0502020204030204" pitchFamily="34" charset="0"/>
            </a:endParaRPr>
          </a:p>
          <a:p>
            <a:r>
              <a:rPr lang="en-US" sz="1800" b="0" i="0" dirty="0">
                <a:solidFill>
                  <a:srgbClr val="000000"/>
                </a:solidFill>
                <a:effectLst/>
                <a:latin typeface="Calibri" panose="020F0502020204030204" pitchFamily="34" charset="0"/>
              </a:rPr>
              <a:t>Note the colorful isolation signs used in interior health. </a:t>
            </a:r>
          </a:p>
        </p:txBody>
      </p:sp>
      <p:sp>
        <p:nvSpPr>
          <p:cNvPr id="4" name="Slide Number Placeholder 3"/>
          <p:cNvSpPr>
            <a:spLocks noGrp="1"/>
          </p:cNvSpPr>
          <p:nvPr>
            <p:ph type="sldNum" sz="quarter" idx="5"/>
          </p:nvPr>
        </p:nvSpPr>
        <p:spPr/>
        <p:txBody>
          <a:bodyPr/>
          <a:lstStyle/>
          <a:p>
            <a:fld id="{8C03FF8F-DDBB-374E-B751-528A0C8AD14E}" type="slidenum">
              <a:rPr lang="en-US" smtClean="0"/>
              <a:t>5</a:t>
            </a:fld>
            <a:endParaRPr lang="en-US"/>
          </a:p>
        </p:txBody>
      </p:sp>
    </p:spTree>
    <p:extLst>
      <p:ext uri="{BB962C8B-B14F-4D97-AF65-F5344CB8AC3E}">
        <p14:creationId xmlns:p14="http://schemas.microsoft.com/office/powerpoint/2010/main" val="959670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ENTER THE ROOM,. </a:t>
            </a:r>
          </a:p>
          <a:p>
            <a:pPr marL="171450" indent="-171450">
              <a:buFont typeface="Arial" panose="020B0604020202020204" pitchFamily="34" charset="0"/>
              <a:buChar char="•"/>
            </a:pPr>
            <a:r>
              <a:rPr lang="en-US" dirty="0"/>
              <a:t>Volunteers should not enter rooms with signage that indicates patients are on Additional Precautions. </a:t>
            </a:r>
          </a:p>
          <a:p>
            <a:pPr marL="171450" indent="-171450">
              <a:buFont typeface="Arial" panose="020B0604020202020204" pitchFamily="34" charset="0"/>
              <a:buChar char="•"/>
            </a:pPr>
            <a:endParaRPr lang="en-US" dirty="0"/>
          </a:p>
          <a:p>
            <a:r>
              <a:rPr lang="en-US" sz="1800" b="1" i="0" dirty="0">
                <a:solidFill>
                  <a:srgbClr val="000000"/>
                </a:solidFill>
                <a:effectLst/>
                <a:latin typeface="Calibri"/>
                <a:ea typeface="Calibri"/>
                <a:cs typeface="Calibri"/>
              </a:rPr>
              <a:t>If a facility is experiencing an outbreak, volunteer services will be temporarily stopped until the outbreak is over (a sign will be posted at the main entrance of the facility). </a:t>
            </a:r>
          </a:p>
          <a:p>
            <a:endParaRPr lang="en-CA" dirty="0"/>
          </a:p>
        </p:txBody>
      </p:sp>
      <p:sp>
        <p:nvSpPr>
          <p:cNvPr id="4" name="Slide Number Placeholder 3"/>
          <p:cNvSpPr>
            <a:spLocks noGrp="1"/>
          </p:cNvSpPr>
          <p:nvPr>
            <p:ph type="sldNum" sz="quarter" idx="5"/>
          </p:nvPr>
        </p:nvSpPr>
        <p:spPr/>
        <p:txBody>
          <a:bodyPr/>
          <a:lstStyle/>
          <a:p>
            <a:fld id="{8C03FF8F-DDBB-374E-B751-528A0C8AD14E}" type="slidenum">
              <a:rPr lang="en-US" smtClean="0"/>
              <a:t>6</a:t>
            </a:fld>
            <a:endParaRPr lang="en-US"/>
          </a:p>
        </p:txBody>
      </p:sp>
    </p:spTree>
    <p:extLst>
      <p:ext uri="{BB962C8B-B14F-4D97-AF65-F5344CB8AC3E}">
        <p14:creationId xmlns:p14="http://schemas.microsoft.com/office/powerpoint/2010/main" val="958448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Cleaning and disinfection: Use disinfectant wipes to clean and disinfect items like pens, cell-phones, wheelchairs, or things that have come into contact with the patient or their environment. </a:t>
            </a:r>
          </a:p>
          <a:p>
            <a:r>
              <a:rPr lang="en-US" dirty="0"/>
              <a:t>Cleaning and disinfection is a 2 step process: </a:t>
            </a:r>
          </a:p>
          <a:p>
            <a:r>
              <a:rPr lang="en-US" b="1" dirty="0"/>
              <a:t>Step 1: Clean</a:t>
            </a:r>
            <a:r>
              <a:rPr lang="en-US" dirty="0"/>
              <a:t> – Clean to remove any foreign matter from the object using friction (rub/scrub motion). Use as many wipes as needed until wipe comes away clean.</a:t>
            </a:r>
            <a:endParaRPr lang="en-US" dirty="0">
              <a:ea typeface="Calibri"/>
              <a:cs typeface="Calibri"/>
            </a:endParaRPr>
          </a:p>
          <a:p>
            <a:r>
              <a:rPr lang="en-US" b="1" dirty="0"/>
              <a:t>Step 2: Disinfect </a:t>
            </a:r>
            <a:r>
              <a:rPr lang="en-US" dirty="0"/>
              <a:t>– use fresh disinfectant wipe to disinfect again using a friction (rub/scrub) motion. Allow surface to remain wet for the necessary "contact time" followed by air- drying as written on the product label. </a:t>
            </a:r>
            <a:endParaRPr lang="en-CA" dirty="0"/>
          </a:p>
          <a:p>
            <a:endParaRPr lang="en-CA" dirty="0"/>
          </a:p>
          <a:p>
            <a:r>
              <a:rPr lang="en-CA" dirty="0"/>
              <a:t>Gloves- not a substitute for hand washing. Always clean your hands before and after use</a:t>
            </a:r>
            <a:endParaRPr lang="en-CA" dirty="0">
              <a:ea typeface="Calibri"/>
              <a:cs typeface="Calibri"/>
            </a:endParaRPr>
          </a:p>
        </p:txBody>
      </p:sp>
      <p:sp>
        <p:nvSpPr>
          <p:cNvPr id="4" name="Slide Number Placeholder 3"/>
          <p:cNvSpPr>
            <a:spLocks noGrp="1"/>
          </p:cNvSpPr>
          <p:nvPr>
            <p:ph type="sldNum" sz="quarter" idx="5"/>
          </p:nvPr>
        </p:nvSpPr>
        <p:spPr/>
        <p:txBody>
          <a:bodyPr/>
          <a:lstStyle/>
          <a:p>
            <a:fld id="{8C03FF8F-DDBB-374E-B751-528A0C8AD14E}" type="slidenum">
              <a:rPr lang="en-US" smtClean="0"/>
              <a:t>7</a:t>
            </a:fld>
            <a:endParaRPr lang="en-US"/>
          </a:p>
        </p:txBody>
      </p:sp>
    </p:spTree>
    <p:extLst>
      <p:ext uri="{BB962C8B-B14F-4D97-AF65-F5344CB8AC3E}">
        <p14:creationId xmlns:p14="http://schemas.microsoft.com/office/powerpoint/2010/main" val="61080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baseline="0" dirty="0"/>
              <a:t>. Many units use the motto “green is clean” to help differentiate which equipment is clean &amp; disinfected and ready for use. After cleaning, disinfecting, and storing equipment, use green tape or a green sticky to communicate that it is safe to use on another patient or place in a dedicated labelled clean zone</a:t>
            </a:r>
          </a:p>
          <a:p>
            <a:endParaRPr lang="en-CA" dirty="0"/>
          </a:p>
        </p:txBody>
      </p:sp>
      <p:sp>
        <p:nvSpPr>
          <p:cNvPr id="4" name="Slide Number Placeholder 3"/>
          <p:cNvSpPr>
            <a:spLocks noGrp="1"/>
          </p:cNvSpPr>
          <p:nvPr>
            <p:ph type="sldNum" sz="quarter" idx="5"/>
          </p:nvPr>
        </p:nvSpPr>
        <p:spPr/>
        <p:txBody>
          <a:bodyPr/>
          <a:lstStyle/>
          <a:p>
            <a:fld id="{8C03FF8F-DDBB-374E-B751-528A0C8AD14E}" type="slidenum">
              <a:rPr lang="en-US" smtClean="0"/>
              <a:t>8</a:t>
            </a:fld>
            <a:endParaRPr lang="en-US"/>
          </a:p>
        </p:txBody>
      </p:sp>
    </p:spTree>
    <p:extLst>
      <p:ext uri="{BB962C8B-B14F-4D97-AF65-F5344CB8AC3E}">
        <p14:creationId xmlns:p14="http://schemas.microsoft.com/office/powerpoint/2010/main" val="100864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3570B-46C1-6698-8060-416676690D9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89DD41CC-DEB9-A42D-8B2D-C9396B88EC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8EF783C-82DC-BE81-4511-ED647B0C4DAC}"/>
              </a:ext>
            </a:extLst>
          </p:cNvPr>
          <p:cNvSpPr>
            <a:spLocks noGrp="1"/>
          </p:cNvSpPr>
          <p:nvPr>
            <p:ph type="dt" sz="half" idx="10"/>
          </p:nvPr>
        </p:nvSpPr>
        <p:spPr/>
        <p:txBody>
          <a:bodyPr/>
          <a:lstStyle/>
          <a:p>
            <a:fld id="{BE3E6604-772D-4560-9944-17E421E3FB08}" type="datetimeFigureOut">
              <a:rPr lang="en-CA" smtClean="0"/>
              <a:t>5/16/2025</a:t>
            </a:fld>
            <a:endParaRPr lang="en-CA"/>
          </a:p>
        </p:txBody>
      </p:sp>
      <p:sp>
        <p:nvSpPr>
          <p:cNvPr id="5" name="Footer Placeholder 4">
            <a:extLst>
              <a:ext uri="{FF2B5EF4-FFF2-40B4-BE49-F238E27FC236}">
                <a16:creationId xmlns:a16="http://schemas.microsoft.com/office/drawing/2014/main" id="{A5DF3986-EA0A-29BD-B807-FB68420A9C4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C781402-E753-EA56-7A67-AF3F436CBDAA}"/>
              </a:ext>
            </a:extLst>
          </p:cNvPr>
          <p:cNvSpPr>
            <a:spLocks noGrp="1"/>
          </p:cNvSpPr>
          <p:nvPr>
            <p:ph type="sldNum" sz="quarter" idx="12"/>
          </p:nvPr>
        </p:nvSpPr>
        <p:spPr/>
        <p:txBody>
          <a:bodyPr/>
          <a:lstStyle/>
          <a:p>
            <a:fld id="{EAA273EB-31D1-4EC1-8F72-EB5C6895830E}" type="slidenum">
              <a:rPr lang="en-CA" smtClean="0"/>
              <a:t>‹#›</a:t>
            </a:fld>
            <a:endParaRPr lang="en-CA"/>
          </a:p>
        </p:txBody>
      </p:sp>
      <p:pic>
        <p:nvPicPr>
          <p:cNvPr id="7" name="Picture 6">
            <a:extLst>
              <a:ext uri="{FF2B5EF4-FFF2-40B4-BE49-F238E27FC236}">
                <a16:creationId xmlns:a16="http://schemas.microsoft.com/office/drawing/2014/main" id="{2D89938C-0351-A87A-CE1E-E33B607D0BD5}"/>
              </a:ext>
            </a:extLst>
          </p:cNvPr>
          <p:cNvPicPr>
            <a:picLocks noChangeAspect="1"/>
          </p:cNvPicPr>
          <p:nvPr userDrawn="1"/>
        </p:nvPicPr>
        <p:blipFill>
          <a:blip r:embed="rId2"/>
          <a:stretch>
            <a:fillRect/>
          </a:stretch>
        </p:blipFill>
        <p:spPr>
          <a:xfrm>
            <a:off x="0" y="6104950"/>
            <a:ext cx="12192000" cy="134594"/>
          </a:xfrm>
          <a:prstGeom prst="rect">
            <a:avLst/>
          </a:prstGeom>
        </p:spPr>
      </p:pic>
      <p:sp>
        <p:nvSpPr>
          <p:cNvPr id="8" name="Rectangle 7">
            <a:extLst>
              <a:ext uri="{FF2B5EF4-FFF2-40B4-BE49-F238E27FC236}">
                <a16:creationId xmlns:a16="http://schemas.microsoft.com/office/drawing/2014/main" id="{4892EBC0-8059-E26A-C80E-091120AB830D}"/>
              </a:ext>
            </a:extLst>
          </p:cNvPr>
          <p:cNvSpPr/>
          <p:nvPr userDrawn="1"/>
        </p:nvSpPr>
        <p:spPr>
          <a:xfrm>
            <a:off x="0" y="0"/>
            <a:ext cx="12192000" cy="5997373"/>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59A023B-6CC7-F9B7-4700-54848A0A33B1}"/>
              </a:ext>
            </a:extLst>
          </p:cNvPr>
          <p:cNvPicPr>
            <a:picLocks noChangeAspect="1"/>
          </p:cNvPicPr>
          <p:nvPr userDrawn="1"/>
        </p:nvPicPr>
        <p:blipFill>
          <a:blip r:embed="rId3">
            <a:alphaModFix amt="50000"/>
          </a:blip>
          <a:srcRect/>
          <a:stretch/>
        </p:blipFill>
        <p:spPr>
          <a:xfrm>
            <a:off x="2148462" y="583684"/>
            <a:ext cx="7895073" cy="4655668"/>
          </a:xfrm>
          <a:prstGeom prst="rect">
            <a:avLst/>
          </a:prstGeom>
        </p:spPr>
      </p:pic>
      <p:sp>
        <p:nvSpPr>
          <p:cNvPr id="10" name="Footer Placeholder 4">
            <a:extLst>
              <a:ext uri="{FF2B5EF4-FFF2-40B4-BE49-F238E27FC236}">
                <a16:creationId xmlns:a16="http://schemas.microsoft.com/office/drawing/2014/main" id="{C0D08793-608B-FFC6-6C54-B04FB5957DA7}"/>
              </a:ext>
            </a:extLst>
          </p:cNvPr>
          <p:cNvSpPr txBox="1">
            <a:spLocks/>
          </p:cNvSpPr>
          <p:nvPr userDrawn="1"/>
        </p:nvSpPr>
        <p:spPr>
          <a:xfrm>
            <a:off x="191655" y="6356357"/>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b="0" i="0" kern="120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400" b="1"/>
              <a:t>Health and well-being for all</a:t>
            </a:r>
          </a:p>
        </p:txBody>
      </p:sp>
      <p:sp>
        <p:nvSpPr>
          <p:cNvPr id="11" name="Rectangle 10">
            <a:extLst>
              <a:ext uri="{FF2B5EF4-FFF2-40B4-BE49-F238E27FC236}">
                <a16:creationId xmlns:a16="http://schemas.microsoft.com/office/drawing/2014/main" id="{EC0C1E2B-C5F6-FF07-0FFF-D89A40BF73C1}"/>
              </a:ext>
            </a:extLst>
          </p:cNvPr>
          <p:cNvSpPr/>
          <p:nvPr userDrawn="1"/>
        </p:nvSpPr>
        <p:spPr>
          <a:xfrm>
            <a:off x="7751624" y="6385030"/>
            <a:ext cx="4440375"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Quality </a:t>
            </a:r>
            <a:r>
              <a:rPr kumimoji="0" lang="en-US" sz="1400" b="0"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a:t>
            </a:r>
            <a:r>
              <a:rPr kumimoji="0" lang="en-US" sz="1400" b="1"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 Integrity </a:t>
            </a:r>
            <a:r>
              <a:rPr kumimoji="0" lang="en-US" sz="1400" b="0"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a:t>
            </a:r>
            <a:r>
              <a:rPr kumimoji="0" lang="en-US" sz="1400" b="1"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 Compassion </a:t>
            </a:r>
            <a:r>
              <a:rPr kumimoji="0" lang="en-US" sz="1400" b="0"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a:t>
            </a:r>
            <a:r>
              <a:rPr kumimoji="0" lang="en-US" sz="1400" b="1"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F4F88"/>
                </a:solidFill>
                <a:effectLst/>
                <a:uLnTx/>
                <a:uFillTx/>
                <a:latin typeface="Verdana" panose="020B0604030504040204" pitchFamily="34" charset="0"/>
                <a:ea typeface="Verdana" panose="020B0604030504040204" pitchFamily="34" charset="0"/>
                <a:cs typeface="+mn-cs"/>
              </a:rPr>
              <a:t> </a:t>
            </a:r>
          </a:p>
        </p:txBody>
      </p:sp>
    </p:spTree>
    <p:extLst>
      <p:ext uri="{BB962C8B-B14F-4D97-AF65-F5344CB8AC3E}">
        <p14:creationId xmlns:p14="http://schemas.microsoft.com/office/powerpoint/2010/main" val="3181475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EAA8F-8048-1C84-EA74-C52B7929F4EF}"/>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2263156C-BF99-4C79-FD66-7C810027EC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B86D775-E0A8-62BC-D753-FF32904AEA0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07B8658-2629-3D76-BE56-8CC912896A6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0C4D023-E507-1766-3EE4-DF29D7E45A7E}"/>
              </a:ext>
            </a:extLst>
          </p:cNvPr>
          <p:cNvSpPr>
            <a:spLocks noGrp="1"/>
          </p:cNvSpPr>
          <p:nvPr>
            <p:ph type="sldNum" sz="quarter" idx="12"/>
          </p:nvPr>
        </p:nvSpPr>
        <p:spPr/>
        <p:txBody>
          <a:bodyPr/>
          <a:lstStyle/>
          <a:p>
            <a:fld id="{5BAE8913-8D35-1844-935C-79C68836B604}" type="slidenum">
              <a:rPr lang="en-US" smtClean="0"/>
              <a:pPr/>
              <a:t>‹#›</a:t>
            </a:fld>
            <a:endParaRPr lang="en-US"/>
          </a:p>
        </p:txBody>
      </p:sp>
    </p:spTree>
    <p:extLst>
      <p:ext uri="{BB962C8B-B14F-4D97-AF65-F5344CB8AC3E}">
        <p14:creationId xmlns:p14="http://schemas.microsoft.com/office/powerpoint/2010/main" val="276086260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263477-E350-4167-5457-F3FD6CA86F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924203F-2BBE-8FC3-38FC-F6E3C8A508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EE91BCC-03C5-02E7-7B7B-8389FA18E78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C52C1AA-D3D2-239F-C9EF-1CB7C8BEEF8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36FA295-240B-3086-A912-80F53391B311}"/>
              </a:ext>
            </a:extLst>
          </p:cNvPr>
          <p:cNvSpPr>
            <a:spLocks noGrp="1"/>
          </p:cNvSpPr>
          <p:nvPr>
            <p:ph type="sldNum" sz="quarter" idx="12"/>
          </p:nvPr>
        </p:nvSpPr>
        <p:spPr/>
        <p:txBody>
          <a:bodyPr/>
          <a:lstStyle/>
          <a:p>
            <a:fld id="{5BAE8913-8D35-1844-935C-79C68836B604}" type="slidenum">
              <a:rPr lang="en-US" smtClean="0"/>
              <a:pPr/>
              <a:t>‹#›</a:t>
            </a:fld>
            <a:endParaRPr lang="en-US"/>
          </a:p>
        </p:txBody>
      </p:sp>
    </p:spTree>
    <p:extLst>
      <p:ext uri="{BB962C8B-B14F-4D97-AF65-F5344CB8AC3E}">
        <p14:creationId xmlns:p14="http://schemas.microsoft.com/office/powerpoint/2010/main" val="2430675075"/>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12" name="Picture 11" descr="A picture containing outdoor, water, sky, overlooking&#10;&#10;Description automatically generated">
            <a:extLst>
              <a:ext uri="{FF2B5EF4-FFF2-40B4-BE49-F238E27FC236}">
                <a16:creationId xmlns:a16="http://schemas.microsoft.com/office/drawing/2014/main" id="{C6DCBB0A-46E2-C94D-A5FE-A696FB9E355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2F4F88">
              <a:alpha val="9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590894"/>
            <a:ext cx="10515600" cy="727543"/>
          </a:xfrm>
        </p:spPr>
        <p:txBody>
          <a:bodyPr anchor="t"/>
          <a:lstStyle>
            <a:lvl1pPr algn="l">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3"/>
          <a:srcRect/>
          <a:stretch/>
        </p:blipFill>
        <p:spPr>
          <a:xfrm>
            <a:off x="753749" y="6310334"/>
            <a:ext cx="621000" cy="365080"/>
          </a:xfrm>
          <a:prstGeom prst="rect">
            <a:avLst/>
          </a:prstGeom>
        </p:spPr>
      </p:pic>
      <p:cxnSp>
        <p:nvCxnSpPr>
          <p:cNvPr id="7" name="Straight Connector 6">
            <a:extLst>
              <a:ext uri="{FF2B5EF4-FFF2-40B4-BE49-F238E27FC236}">
                <a16:creationId xmlns:a16="http://schemas.microsoft.com/office/drawing/2014/main" id="{9F08F3FE-52FE-B346-841B-59689946C654}"/>
              </a:ext>
            </a:extLst>
          </p:cNvPr>
          <p:cNvCxnSpPr/>
          <p:nvPr userDrawn="1"/>
        </p:nvCxnSpPr>
        <p:spPr>
          <a:xfrm>
            <a:off x="838200" y="1424763"/>
            <a:ext cx="1148493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103A1B9F-C80D-714B-8E2F-697428D39822}"/>
              </a:ext>
            </a:extLst>
          </p:cNvPr>
          <p:cNvSpPr>
            <a:spLocks noGrp="1"/>
          </p:cNvSpPr>
          <p:nvPr>
            <p:ph idx="1"/>
          </p:nvPr>
        </p:nvSpPr>
        <p:spPr>
          <a:xfrm>
            <a:off x="838200" y="1747358"/>
            <a:ext cx="10515600" cy="3526391"/>
          </a:xfrm>
        </p:spPr>
        <p:txBody>
          <a:bodyPr/>
          <a:lstStyle>
            <a:lvl1pPr marL="0" indent="0">
              <a:lnSpc>
                <a:spcPct val="150000"/>
              </a:lnSpc>
              <a:buFontTx/>
              <a:buNone/>
              <a:defRPr sz="24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2000" b="0" i="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4193309" y="6310312"/>
            <a:ext cx="3805382" cy="487313"/>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p>
          <a:p>
            <a:r>
              <a:rPr lang="en-US" sz="1200" kern="1200">
                <a:solidFill>
                  <a:schemeClr val="bg1"/>
                </a:solidFill>
                <a:effectLst/>
                <a:latin typeface="Verdana" panose="020B0604030504040204" pitchFamily="34" charset="0"/>
                <a:ea typeface="Verdana" panose="020B0604030504040204" pitchFamily="34" charset="0"/>
                <a:cs typeface="+mn-cs"/>
              </a:rPr>
              <a:t>        </a:t>
            </a:r>
            <a:r>
              <a:rPr lang="en-US" sz="1050" kern="1200">
                <a:solidFill>
                  <a:schemeClr val="bg1"/>
                </a:solidFill>
                <a:effectLst/>
                <a:latin typeface="Verdana" panose="020B0604030504040204" pitchFamily="34" charset="0"/>
                <a:ea typeface="Verdana" panose="020B0604030504040204" pitchFamily="34" charset="0"/>
                <a:cs typeface="+mn-cs"/>
              </a:rPr>
              <a:t>Quality | Integrity | Compassion | Safety </a:t>
            </a:r>
            <a:endParaRPr lang="en-CA" sz="1050" kern="1200">
              <a:solidFill>
                <a:schemeClr val="bg1"/>
              </a:solidFill>
              <a:effectLst/>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771404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E1928D-FB0C-2940-8ABB-4B9EF30CC69F}"/>
              </a:ext>
            </a:extLst>
          </p:cNvPr>
          <p:cNvSpPr/>
          <p:nvPr userDrawn="1"/>
        </p:nvSpPr>
        <p:spPr>
          <a:xfrm>
            <a:off x="0" y="0"/>
            <a:ext cx="12192000" cy="1350335"/>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365125"/>
            <a:ext cx="10515600" cy="698131"/>
          </a:xfrm>
        </p:spPr>
        <p:txBody>
          <a:bodyPr anchor="b"/>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4EBD92AA-CB13-8049-8732-D9C135386158}"/>
              </a:ext>
            </a:extLst>
          </p:cNvPr>
          <p:cNvSpPr>
            <a:spLocks noGrp="1"/>
          </p:cNvSpPr>
          <p:nvPr>
            <p:ph idx="1"/>
          </p:nvPr>
        </p:nvSpPr>
        <p:spPr>
          <a:xfrm>
            <a:off x="838200" y="3147279"/>
            <a:ext cx="6817242" cy="2658712"/>
          </a:xfrm>
        </p:spPr>
        <p:txBody>
          <a:bodyPr/>
          <a:lstStyle>
            <a:lvl1pPr marL="0" indent="0">
              <a:lnSpc>
                <a:spcPct val="100000"/>
              </a:lnSpc>
              <a:buFontTx/>
              <a:buNone/>
              <a:defRPr sz="20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a:defRPr sz="2000" b="0" i="0">
                <a:solidFill>
                  <a:srgbClr val="2F4F88"/>
                </a:solidFill>
                <a:latin typeface="Verdana" panose="020B0604030504040204" pitchFamily="34" charset="0"/>
                <a:ea typeface="Verdana" panose="020B0604030504040204" pitchFamily="34" charset="0"/>
                <a:cs typeface="Verdana" panose="020B0604030504040204" pitchFamily="34" charset="0"/>
              </a:defRPr>
            </a:lvl2pPr>
            <a:lvl3pPr>
              <a:defRPr sz="2000" b="0" i="0">
                <a:solidFill>
                  <a:srgbClr val="2F4F88"/>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9" name="Picture 8">
            <a:extLst>
              <a:ext uri="{FF2B5EF4-FFF2-40B4-BE49-F238E27FC236}">
                <a16:creationId xmlns:a16="http://schemas.microsoft.com/office/drawing/2014/main" id="{29D84ABF-D4BF-EA44-A7C7-A00818BBFEB9}"/>
              </a:ext>
            </a:extLst>
          </p:cNvPr>
          <p:cNvPicPr>
            <a:picLocks noChangeAspect="1"/>
          </p:cNvPicPr>
          <p:nvPr userDrawn="1"/>
        </p:nvPicPr>
        <p:blipFill>
          <a:blip r:embed="rId2"/>
          <a:srcRect/>
          <a:stretch/>
        </p:blipFill>
        <p:spPr>
          <a:xfrm>
            <a:off x="754660" y="6310312"/>
            <a:ext cx="619178" cy="365125"/>
          </a:xfrm>
          <a:prstGeom prst="rect">
            <a:avLst/>
          </a:prstGeom>
        </p:spPr>
      </p:pic>
      <p:pic>
        <p:nvPicPr>
          <p:cNvPr id="10" name="Picture 9">
            <a:extLst>
              <a:ext uri="{FF2B5EF4-FFF2-40B4-BE49-F238E27FC236}">
                <a16:creationId xmlns:a16="http://schemas.microsoft.com/office/drawing/2014/main" id="{F8FC93DE-3970-934D-9DFA-AF13694A43FB}"/>
              </a:ext>
            </a:extLst>
          </p:cNvPr>
          <p:cNvPicPr>
            <a:picLocks noChangeAspect="1"/>
          </p:cNvPicPr>
          <p:nvPr userDrawn="1"/>
        </p:nvPicPr>
        <p:blipFill>
          <a:blip r:embed="rId3"/>
          <a:srcRect/>
          <a:stretch/>
        </p:blipFill>
        <p:spPr>
          <a:xfrm>
            <a:off x="-1" y="6093132"/>
            <a:ext cx="12192000" cy="134594"/>
          </a:xfrm>
          <a:prstGeom prst="rect">
            <a:avLst/>
          </a:prstGeom>
        </p:spPr>
      </p:pic>
      <p:pic>
        <p:nvPicPr>
          <p:cNvPr id="8" name="Picture 7" descr="A person using a computer&#10;&#10;Description automatically generated with low confidence">
            <a:extLst>
              <a:ext uri="{FF2B5EF4-FFF2-40B4-BE49-F238E27FC236}">
                <a16:creationId xmlns:a16="http://schemas.microsoft.com/office/drawing/2014/main" id="{B97ECDF5-D3A2-DF4B-B81C-F8CA60812D3E}"/>
              </a:ext>
            </a:extLst>
          </p:cNvPr>
          <p:cNvPicPr>
            <a:picLocks noChangeAspect="1"/>
          </p:cNvPicPr>
          <p:nvPr userDrawn="1"/>
        </p:nvPicPr>
        <p:blipFill rotWithShape="1">
          <a:blip r:embed="rId4"/>
          <a:srcRect t="30960" b="14235"/>
          <a:stretch/>
        </p:blipFill>
        <p:spPr>
          <a:xfrm>
            <a:off x="8059481" y="1350335"/>
            <a:ext cx="4132517" cy="1509864"/>
          </a:xfrm>
          <a:prstGeom prst="rect">
            <a:avLst/>
          </a:prstGeom>
        </p:spPr>
      </p:pic>
      <p:pic>
        <p:nvPicPr>
          <p:cNvPr id="11" name="Picture 10">
            <a:extLst>
              <a:ext uri="{FF2B5EF4-FFF2-40B4-BE49-F238E27FC236}">
                <a16:creationId xmlns:a16="http://schemas.microsoft.com/office/drawing/2014/main" id="{977D61AF-06E3-6946-9BEB-62F96C530691}"/>
              </a:ext>
            </a:extLst>
          </p:cNvPr>
          <p:cNvPicPr>
            <a:picLocks noChangeAspect="1"/>
          </p:cNvPicPr>
          <p:nvPr userDrawn="1"/>
        </p:nvPicPr>
        <p:blipFill>
          <a:blip r:embed="rId5"/>
          <a:srcRect t="17533" b="17533"/>
          <a:stretch/>
        </p:blipFill>
        <p:spPr>
          <a:xfrm>
            <a:off x="4029740" y="1350335"/>
            <a:ext cx="4132517" cy="1509864"/>
          </a:xfrm>
          <a:prstGeom prst="rect">
            <a:avLst/>
          </a:prstGeom>
        </p:spPr>
      </p:pic>
      <p:pic>
        <p:nvPicPr>
          <p:cNvPr id="12" name="Picture 11">
            <a:extLst>
              <a:ext uri="{FF2B5EF4-FFF2-40B4-BE49-F238E27FC236}">
                <a16:creationId xmlns:a16="http://schemas.microsoft.com/office/drawing/2014/main" id="{DBE7FA17-7A62-FE45-AAAF-A7941ADF78E7}"/>
              </a:ext>
            </a:extLst>
          </p:cNvPr>
          <p:cNvPicPr>
            <a:picLocks noChangeAspect="1"/>
          </p:cNvPicPr>
          <p:nvPr userDrawn="1"/>
        </p:nvPicPr>
        <p:blipFill>
          <a:blip r:embed="rId6"/>
          <a:srcRect t="22419" b="22419"/>
          <a:stretch/>
        </p:blipFill>
        <p:spPr>
          <a:xfrm>
            <a:off x="-1" y="1339047"/>
            <a:ext cx="4132517" cy="1509864"/>
          </a:xfrm>
          <a:prstGeom prst="rect">
            <a:avLst/>
          </a:prstGeom>
        </p:spPr>
      </p:pic>
      <p:sp>
        <p:nvSpPr>
          <p:cNvPr id="13" name="Content Placeholder 2">
            <a:extLst>
              <a:ext uri="{FF2B5EF4-FFF2-40B4-BE49-F238E27FC236}">
                <a16:creationId xmlns:a16="http://schemas.microsoft.com/office/drawing/2014/main" id="{D4D9B315-DF59-024F-8F29-C08F231DCD7A}"/>
              </a:ext>
            </a:extLst>
          </p:cNvPr>
          <p:cNvSpPr>
            <a:spLocks noGrp="1"/>
          </p:cNvSpPr>
          <p:nvPr>
            <p:ph idx="13"/>
          </p:nvPr>
        </p:nvSpPr>
        <p:spPr>
          <a:xfrm>
            <a:off x="7889358" y="3158567"/>
            <a:ext cx="3646968" cy="2658712"/>
          </a:xfrm>
        </p:spPr>
        <p:txBody>
          <a:bodyPr>
            <a:normAutofit/>
          </a:bodyPr>
          <a:lstStyle>
            <a:lvl1pPr marL="0" indent="0">
              <a:lnSpc>
                <a:spcPct val="100000"/>
              </a:lnSpc>
              <a:buFontTx/>
              <a:buNone/>
              <a:defRPr sz="2800" b="0" i="0">
                <a:solidFill>
                  <a:srgbClr val="DE5428"/>
                </a:solidFill>
                <a:latin typeface="Verdana" panose="020B0604030504040204" pitchFamily="34" charset="0"/>
                <a:ea typeface="Verdana" panose="020B0604030504040204" pitchFamily="34" charset="0"/>
                <a:cs typeface="Verdana" panose="020B0604030504040204" pitchFamily="34" charset="0"/>
              </a:defRPr>
            </a:lvl1pPr>
            <a:lvl2pPr>
              <a:defRPr sz="2000" b="0" i="0">
                <a:solidFill>
                  <a:srgbClr val="005BA2"/>
                </a:solidFill>
                <a:latin typeface="Verdana" panose="020B0604030504040204" pitchFamily="34" charset="0"/>
                <a:ea typeface="Verdana" panose="020B0604030504040204" pitchFamily="34" charset="0"/>
                <a:cs typeface="Verdana" panose="020B0604030504040204" pitchFamily="34" charset="0"/>
              </a:defRPr>
            </a:lvl2pPr>
            <a:lvl3pPr>
              <a:defRPr sz="2000" b="0" i="0">
                <a:solidFill>
                  <a:srgbClr val="005BA2"/>
                </a:solidFill>
                <a:latin typeface="Verdana" panose="020B0604030504040204" pitchFamily="34" charset="0"/>
                <a:ea typeface="Verdana" panose="020B0604030504040204" pitchFamily="34" charset="0"/>
                <a:cs typeface="Verdana" panose="020B0604030504040204" pitchFamily="34" charset="0"/>
              </a:defRPr>
            </a:lvl3pPr>
            <a:lvl4pPr>
              <a:defRPr b="0" i="0">
                <a:solidFill>
                  <a:srgbClr val="274E8C"/>
                </a:solidFill>
                <a:latin typeface="Verdana" panose="020B0604030504040204" pitchFamily="34" charset="0"/>
                <a:ea typeface="Verdana" panose="020B0604030504040204" pitchFamily="34" charset="0"/>
                <a:cs typeface="Verdana" panose="020B0604030504040204" pitchFamily="34" charset="0"/>
              </a:defRPr>
            </a:lvl4pPr>
            <a:lvl5pPr>
              <a:defRPr b="0" i="0">
                <a:solidFill>
                  <a:srgbClr val="274E8C"/>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p:txBody>
      </p:sp>
      <p:sp>
        <p:nvSpPr>
          <p:cNvPr id="14" name="TextBox 13"/>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CA" sz="85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96491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2" name="Picture 11" descr="A picture containing outdoor, water, sky, overlooking&#10;&#10;Description automatically generated">
            <a:extLst>
              <a:ext uri="{FF2B5EF4-FFF2-40B4-BE49-F238E27FC236}">
                <a16:creationId xmlns:a16="http://schemas.microsoft.com/office/drawing/2014/main" id="{C6DCBB0A-46E2-C94D-A5FE-A696FB9E355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DE5428">
              <a:alpha val="9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72C"/>
              </a:solidFill>
            </a:endParaRPr>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8200" y="2679341"/>
            <a:ext cx="10515600" cy="1488683"/>
          </a:xfrm>
        </p:spPr>
        <p:txBody>
          <a:bodyPr anchor="ctr"/>
          <a:lstStyle>
            <a:lvl1pPr algn="ct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3"/>
          <a:srcRect/>
          <a:stretch/>
        </p:blipFill>
        <p:spPr>
          <a:xfrm>
            <a:off x="753749" y="6310334"/>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p>
          <a:p>
            <a:pPr algn="ctr">
              <a:spcAft>
                <a:spcPts val="150"/>
              </a:spcAft>
            </a:pPr>
            <a:r>
              <a:rPr lang="en-US" sz="900" kern="1200">
                <a:solidFill>
                  <a:schemeClr val="bg1"/>
                </a:solidFill>
                <a:effectLst/>
                <a:latin typeface="Verdana" panose="020B0604030504040204" pitchFamily="34" charset="0"/>
                <a:ea typeface="Verdana" panose="020B0604030504040204" pitchFamily="34" charset="0"/>
                <a:cs typeface="+mn-cs"/>
              </a:rPr>
              <a:t>Quality | Integrity | Compassion | Safety</a:t>
            </a:r>
            <a:endParaRPr lang="en-CA" sz="85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058983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9B452-4374-534E-A181-D684A5D6229D}"/>
              </a:ext>
            </a:extLst>
          </p:cNvPr>
          <p:cNvSpPr/>
          <p:nvPr userDrawn="1"/>
        </p:nvSpPr>
        <p:spPr>
          <a:xfrm>
            <a:off x="-3313" y="0"/>
            <a:ext cx="12192000" cy="6858000"/>
          </a:xfrm>
          <a:prstGeom prst="rect">
            <a:avLst/>
          </a:prstGeom>
          <a:solidFill>
            <a:srgbClr val="DE5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72C"/>
              </a:solidFill>
            </a:endParaRPr>
          </a:p>
        </p:txBody>
      </p:sp>
      <p:sp>
        <p:nvSpPr>
          <p:cNvPr id="2" name="Title 1">
            <a:extLst>
              <a:ext uri="{FF2B5EF4-FFF2-40B4-BE49-F238E27FC236}">
                <a16:creationId xmlns:a16="http://schemas.microsoft.com/office/drawing/2014/main" id="{D29D3F0D-812D-4444-91A9-6882078F2AF0}"/>
              </a:ext>
            </a:extLst>
          </p:cNvPr>
          <p:cNvSpPr>
            <a:spLocks noGrp="1"/>
          </p:cNvSpPr>
          <p:nvPr>
            <p:ph type="title"/>
          </p:nvPr>
        </p:nvSpPr>
        <p:spPr>
          <a:xfrm>
            <a:off x="834887" y="2679341"/>
            <a:ext cx="10515600" cy="1488683"/>
          </a:xfrm>
        </p:spPr>
        <p:txBody>
          <a:bodyPr anchor="ctr"/>
          <a:lstStyle>
            <a:lvl1pPr algn="ct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a:srcRect/>
          <a:stretch/>
        </p:blipFill>
        <p:spPr>
          <a:xfrm>
            <a:off x="753749" y="6310334"/>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p>
          <a:p>
            <a:pPr algn="ctr">
              <a:spcAft>
                <a:spcPts val="150"/>
              </a:spcAft>
            </a:pPr>
            <a:r>
              <a:rPr lang="en-US" sz="800" kern="1200">
                <a:solidFill>
                  <a:schemeClr val="bg1"/>
                </a:solidFill>
                <a:effectLst/>
                <a:latin typeface="Verdana" panose="020B0604030504040204" pitchFamily="34" charset="0"/>
                <a:ea typeface="Verdana" panose="020B0604030504040204" pitchFamily="34" charset="0"/>
                <a:cs typeface="+mn-cs"/>
              </a:rPr>
              <a:t>Quality | Integrity | Compassion | Safety</a:t>
            </a:r>
            <a:endParaRPr lang="en-CA" sz="80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046764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00C1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1359D0-883C-A14D-B990-5A961DF9FC5C}"/>
              </a:ext>
            </a:extLst>
          </p:cNvPr>
          <p:cNvSpPr/>
          <p:nvPr userDrawn="1"/>
        </p:nvSpPr>
        <p:spPr>
          <a:xfrm>
            <a:off x="751367" y="691116"/>
            <a:ext cx="10686884" cy="5465135"/>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C18DEB1-1F13-7444-87C1-439743E1B9B5}"/>
              </a:ext>
            </a:extLst>
          </p:cNvPr>
          <p:cNvSpPr>
            <a:spLocks noGrp="1"/>
          </p:cNvSpPr>
          <p:nvPr>
            <p:ph type="pic" idx="1"/>
          </p:nvPr>
        </p:nvSpPr>
        <p:spPr>
          <a:xfrm>
            <a:off x="1374749" y="1212983"/>
            <a:ext cx="9438563" cy="4454170"/>
          </a:xfrm>
        </p:spPr>
        <p:txBody>
          <a:bodyPr/>
          <a:lstStyle>
            <a:lvl1pPr marL="0" indent="0">
              <a:buNone/>
              <a:defRPr sz="3200" b="0" i="0">
                <a:solidFill>
                  <a:srgbClr val="2F4F88"/>
                </a:solidFill>
                <a:latin typeface="Montserrat Ligh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a:srcRect/>
          <a:stretch/>
        </p:blipFill>
        <p:spPr>
          <a:xfrm>
            <a:off x="9841822" y="4970636"/>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64350E5-3DAA-BD4E-A20B-8E3CDA909D1C}"/>
              </a:ext>
            </a:extLst>
          </p:cNvPr>
          <p:cNvPicPr>
            <a:picLocks noChangeAspect="1"/>
          </p:cNvPicPr>
          <p:nvPr userDrawn="1"/>
        </p:nvPicPr>
        <p:blipFill>
          <a:blip r:embed="rId2"/>
          <a:srcRect/>
          <a:stretch/>
        </p:blipFill>
        <p:spPr>
          <a:xfrm>
            <a:off x="9873335" y="4972336"/>
            <a:ext cx="621000" cy="365080"/>
          </a:xfrm>
          <a:prstGeom prst="rect">
            <a:avLst/>
          </a:prstGeom>
        </p:spPr>
      </p:pic>
      <p:sp>
        <p:nvSpPr>
          <p:cNvPr id="12" name="TextBox 11"/>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a:ln>
                  <a:noFill/>
                </a:ln>
                <a:solidFill>
                  <a:schemeClr val="bg1"/>
                </a:solidFill>
                <a:effectLst/>
                <a:uLnTx/>
                <a:uFillTx/>
                <a:latin typeface="Montserrat" panose="00000500000000000000" pitchFamily="2" charset="0"/>
                <a:ea typeface="Calibri" panose="020F0502020204030204" pitchFamily="34" charset="0"/>
                <a:cs typeface="+mn-cs"/>
              </a:rPr>
              <a:t>Quality | Integrity | Compassion | Safety</a:t>
            </a:r>
            <a:endParaRPr lang="en-CA" sz="85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81300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D9B452-4374-534E-A181-D684A5D6229D}"/>
              </a:ext>
            </a:extLst>
          </p:cNvPr>
          <p:cNvSpPr/>
          <p:nvPr userDrawn="1"/>
        </p:nvSpPr>
        <p:spPr>
          <a:xfrm>
            <a:off x="0" y="0"/>
            <a:ext cx="12192000" cy="6858000"/>
          </a:xfrm>
          <a:prstGeom prst="rect">
            <a:avLst/>
          </a:prstGeom>
          <a:solidFill>
            <a:srgbClr val="DE54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1359D0-883C-A14D-B990-5A961DF9FC5C}"/>
              </a:ext>
            </a:extLst>
          </p:cNvPr>
          <p:cNvSpPr/>
          <p:nvPr userDrawn="1"/>
        </p:nvSpPr>
        <p:spPr>
          <a:xfrm>
            <a:off x="751367" y="691116"/>
            <a:ext cx="10686884" cy="5465135"/>
          </a:xfrm>
          <a:prstGeom prst="rect">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
            <a:extLst>
              <a:ext uri="{FF2B5EF4-FFF2-40B4-BE49-F238E27FC236}">
                <a16:creationId xmlns:a16="http://schemas.microsoft.com/office/drawing/2014/main" id="{2C18DEB1-1F13-7444-87C1-439743E1B9B5}"/>
              </a:ext>
            </a:extLst>
          </p:cNvPr>
          <p:cNvSpPr>
            <a:spLocks noGrp="1"/>
          </p:cNvSpPr>
          <p:nvPr>
            <p:ph type="pic" idx="1"/>
          </p:nvPr>
        </p:nvSpPr>
        <p:spPr>
          <a:xfrm>
            <a:off x="1374749" y="1212983"/>
            <a:ext cx="9438563" cy="4454170"/>
          </a:xfrm>
        </p:spPr>
        <p:txBody>
          <a:bodyPr/>
          <a:lstStyle>
            <a:lvl1pPr marL="0" indent="0">
              <a:buNone/>
              <a:defRPr sz="3200" b="0" i="0">
                <a:solidFill>
                  <a:srgbClr val="2F4F88"/>
                </a:solidFill>
                <a:latin typeface="Montserrat Ligh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Slide Number Placeholder 5">
            <a:extLst>
              <a:ext uri="{FF2B5EF4-FFF2-40B4-BE49-F238E27FC236}">
                <a16:creationId xmlns:a16="http://schemas.microsoft.com/office/drawing/2014/main" id="{81C47FD4-5716-894E-92F7-43DC290F4E70}"/>
              </a:ext>
            </a:extLst>
          </p:cNvPr>
          <p:cNvSpPr>
            <a:spLocks noGrp="1"/>
          </p:cNvSpPr>
          <p:nvPr>
            <p:ph type="sldNum" sz="quarter" idx="12"/>
          </p:nvPr>
        </p:nvSpPr>
        <p:spPr/>
        <p:txBody>
          <a:bodyPr/>
          <a:lstStyle>
            <a:lvl1pPr>
              <a:defRPr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F0EF195E-3ABD-694C-9AB2-02FC12856FE7}"/>
              </a:ext>
            </a:extLst>
          </p:cNvPr>
          <p:cNvPicPr>
            <a:picLocks noChangeAspect="1"/>
          </p:cNvPicPr>
          <p:nvPr userDrawn="1"/>
        </p:nvPicPr>
        <p:blipFill>
          <a:blip r:embed="rId2"/>
          <a:srcRect/>
          <a:stretch/>
        </p:blipFill>
        <p:spPr>
          <a:xfrm>
            <a:off x="9841822" y="4970636"/>
            <a:ext cx="621000" cy="365080"/>
          </a:xfrm>
          <a:prstGeom prst="rect">
            <a:avLst/>
          </a:prstGeom>
        </p:spPr>
      </p:pic>
      <p:sp>
        <p:nvSpPr>
          <p:cNvPr id="13" name="Rectangle 12">
            <a:extLst>
              <a:ext uri="{FF2B5EF4-FFF2-40B4-BE49-F238E27FC236}">
                <a16:creationId xmlns:a16="http://schemas.microsoft.com/office/drawing/2014/main" id="{821CA3CA-A1D3-DA4C-AA9D-02B2590B9B9A}"/>
              </a:ext>
            </a:extLst>
          </p:cNvPr>
          <p:cNvSpPr/>
          <p:nvPr userDrawn="1"/>
        </p:nvSpPr>
        <p:spPr>
          <a:xfrm>
            <a:off x="753749" y="691116"/>
            <a:ext cx="10686884" cy="5465135"/>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664350E5-3DAA-BD4E-A20B-8E3CDA909D1C}"/>
              </a:ext>
            </a:extLst>
          </p:cNvPr>
          <p:cNvPicPr>
            <a:picLocks noChangeAspect="1"/>
          </p:cNvPicPr>
          <p:nvPr userDrawn="1"/>
        </p:nvPicPr>
        <p:blipFill>
          <a:blip r:embed="rId2"/>
          <a:srcRect/>
          <a:stretch/>
        </p:blipFill>
        <p:spPr>
          <a:xfrm>
            <a:off x="9873335" y="4972336"/>
            <a:ext cx="621000" cy="365080"/>
          </a:xfrm>
          <a:prstGeom prst="rect">
            <a:avLst/>
          </a:prstGeom>
        </p:spPr>
      </p:pic>
      <p:sp>
        <p:nvSpPr>
          <p:cNvPr id="12" name="TextBox 11"/>
          <p:cNvSpPr txBox="1"/>
          <p:nvPr userDrawn="1"/>
        </p:nvSpPr>
        <p:spPr>
          <a:xfrm>
            <a:off x="4193309" y="6310312"/>
            <a:ext cx="3805382" cy="415498"/>
          </a:xfrm>
          <a:prstGeom prst="rect">
            <a:avLst/>
          </a:prstGeom>
          <a:noFill/>
        </p:spPr>
        <p:txBody>
          <a:bodyPr wrap="square" rtlCol="0">
            <a:spAutoFit/>
          </a:bodyPr>
          <a:lstStyle/>
          <a:p>
            <a:pPr algn="ctr">
              <a:spcAft>
                <a:spcPts val="150"/>
              </a:spcAft>
            </a:pPr>
            <a:r>
              <a:rPr lang="en-US" sz="1200">
                <a:solidFill>
                  <a:schemeClr val="bg1"/>
                </a:solidFill>
                <a:latin typeface="Verdana" panose="020B0604030504040204" pitchFamily="34" charset="0"/>
                <a:ea typeface="Verdana" panose="020B0604030504040204" pitchFamily="34" charset="0"/>
              </a:rPr>
              <a:t>Health and well-being</a:t>
            </a:r>
            <a:r>
              <a:rPr lang="en-US" sz="1200" baseline="0">
                <a:solidFill>
                  <a:schemeClr val="bg1"/>
                </a:solidFill>
                <a:latin typeface="Verdana" panose="020B0604030504040204" pitchFamily="34" charset="0"/>
                <a:ea typeface="Verdana" panose="020B0604030504040204" pitchFamily="34" charset="0"/>
              </a:rPr>
              <a:t> for all</a:t>
            </a:r>
            <a:br>
              <a:rPr lang="en-US" sz="1200" baseline="0">
                <a:solidFill>
                  <a:schemeClr val="bg1"/>
                </a:solidFill>
                <a:latin typeface="Verdana" panose="020B0604030504040204" pitchFamily="34" charset="0"/>
                <a:ea typeface="Verdana" panose="020B0604030504040204" pitchFamily="34" charset="0"/>
              </a:rPr>
            </a:br>
            <a:r>
              <a:rPr kumimoji="0" lang="en-US" sz="900" b="0" i="0" u="none" strike="noStrike" kern="1200" cap="none" spc="0" normalizeH="0" baseline="0" noProof="0">
                <a:ln>
                  <a:noFill/>
                </a:ln>
                <a:solidFill>
                  <a:schemeClr val="bg1"/>
                </a:solidFill>
                <a:effectLst/>
                <a:uLnTx/>
                <a:uFillTx/>
                <a:latin typeface="Montserrat" panose="00000500000000000000" pitchFamily="2" charset="0"/>
                <a:ea typeface="Calibri" panose="020F0502020204030204" pitchFamily="34" charset="0"/>
                <a:cs typeface="+mn-cs"/>
              </a:rPr>
              <a:t>Quality | Integrity | Compassion | Safety</a:t>
            </a:r>
            <a:endParaRPr lang="en-US" sz="1200" baseline="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37548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A1C30-C15C-0D42-9014-3BF6325B7076}"/>
              </a:ext>
            </a:extLst>
          </p:cNvPr>
          <p:cNvSpPr>
            <a:spLocks noGrp="1"/>
          </p:cNvSpPr>
          <p:nvPr>
            <p:ph type="title"/>
          </p:nvPr>
        </p:nvSpPr>
        <p:spPr>
          <a:xfrm>
            <a:off x="839788" y="774550"/>
            <a:ext cx="3932237" cy="1024753"/>
          </a:xfrm>
        </p:spPr>
        <p:txBody>
          <a:bodyPr anchor="t"/>
          <a:lstStyle>
            <a:lvl1pPr>
              <a:defRPr sz="32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4AC6DBE3-80C3-6440-87F0-F2B579065901}"/>
              </a:ext>
            </a:extLst>
          </p:cNvPr>
          <p:cNvSpPr>
            <a:spLocks noGrp="1"/>
          </p:cNvSpPr>
          <p:nvPr>
            <p:ph type="pic" idx="1"/>
          </p:nvPr>
        </p:nvSpPr>
        <p:spPr>
          <a:xfrm>
            <a:off x="5183187" y="0"/>
            <a:ext cx="7008811" cy="6093070"/>
          </a:xfrm>
        </p:spPr>
        <p:txBody>
          <a:bodyPr/>
          <a:lstStyle>
            <a:lvl1pPr marL="0" indent="0">
              <a:buNone/>
              <a:defRPr sz="3200" b="0" i="0">
                <a:solidFill>
                  <a:srgbClr val="2F4F88"/>
                </a:solidFill>
                <a:latin typeface="Montserrat Light" pitchFamily="2"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784527D-EFFF-6A4E-92E0-FD52A03C97E4}"/>
              </a:ext>
            </a:extLst>
          </p:cNvPr>
          <p:cNvSpPr>
            <a:spLocks noGrp="1"/>
          </p:cNvSpPr>
          <p:nvPr>
            <p:ph type="body" sz="half" idx="2"/>
          </p:nvPr>
        </p:nvSpPr>
        <p:spPr>
          <a:xfrm>
            <a:off x="839788" y="2861852"/>
            <a:ext cx="3932237" cy="3007136"/>
          </a:xfrm>
        </p:spPr>
        <p:txBody>
          <a:bodyPr/>
          <a:lstStyle>
            <a:lvl1pPr marL="0" indent="0">
              <a:buNone/>
              <a:defRPr sz="1600"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238A2622-A4C2-7747-80B3-985FEEF02B86}"/>
              </a:ext>
            </a:extLst>
          </p:cNvPr>
          <p:cNvSpPr>
            <a:spLocks noGrp="1"/>
          </p:cNvSpPr>
          <p:nvPr>
            <p:ph type="sldNum" sz="quarter" idx="12"/>
          </p:nvPr>
        </p:nvSpPr>
        <p:spPr/>
        <p:txBody>
          <a:bodyPr/>
          <a:lstStyle>
            <a:lvl1pPr>
              <a:defRPr b="0" i="0">
                <a:solidFill>
                  <a:srgbClr val="2F4F88"/>
                </a:solidFill>
                <a:latin typeface="Verdana" panose="020B0604030504040204" pitchFamily="34" charset="0"/>
                <a:ea typeface="Verdana" panose="020B0604030504040204" pitchFamily="34" charset="0"/>
                <a:cs typeface="Verdana" panose="020B0604030504040204" pitchFamily="34" charset="0"/>
              </a:defRPr>
            </a:lvl1pPr>
          </a:lstStyle>
          <a:p>
            <a:fld id="{5BAE8913-8D35-1844-935C-79C68836B604}" type="slidenum">
              <a:rPr lang="en-US" smtClean="0"/>
              <a:pPr/>
              <a:t>‹#›</a:t>
            </a:fld>
            <a:endParaRPr lang="en-US"/>
          </a:p>
        </p:txBody>
      </p:sp>
      <p:pic>
        <p:nvPicPr>
          <p:cNvPr id="9" name="Picture 8">
            <a:extLst>
              <a:ext uri="{FF2B5EF4-FFF2-40B4-BE49-F238E27FC236}">
                <a16:creationId xmlns:a16="http://schemas.microsoft.com/office/drawing/2014/main" id="{38A3EABE-0036-1A45-8C75-17C20F7CBC94}"/>
              </a:ext>
            </a:extLst>
          </p:cNvPr>
          <p:cNvPicPr>
            <a:picLocks noChangeAspect="1"/>
          </p:cNvPicPr>
          <p:nvPr userDrawn="1"/>
        </p:nvPicPr>
        <p:blipFill>
          <a:blip r:embed="rId2"/>
          <a:srcRect/>
          <a:stretch/>
        </p:blipFill>
        <p:spPr>
          <a:xfrm>
            <a:off x="754660" y="6310312"/>
            <a:ext cx="619178" cy="365125"/>
          </a:xfrm>
          <a:prstGeom prst="rect">
            <a:avLst/>
          </a:prstGeom>
        </p:spPr>
      </p:pic>
      <p:sp>
        <p:nvSpPr>
          <p:cNvPr id="11" name="Text Placeholder 2">
            <a:extLst>
              <a:ext uri="{FF2B5EF4-FFF2-40B4-BE49-F238E27FC236}">
                <a16:creationId xmlns:a16="http://schemas.microsoft.com/office/drawing/2014/main" id="{FD25DE21-6966-8143-9E5F-2A118A44D7FC}"/>
              </a:ext>
            </a:extLst>
          </p:cNvPr>
          <p:cNvSpPr>
            <a:spLocks noGrp="1"/>
          </p:cNvSpPr>
          <p:nvPr>
            <p:ph type="body" idx="13"/>
          </p:nvPr>
        </p:nvSpPr>
        <p:spPr>
          <a:xfrm>
            <a:off x="836612" y="1918621"/>
            <a:ext cx="3932237" cy="823912"/>
          </a:xfrm>
        </p:spPr>
        <p:txBody>
          <a:bodyPr anchor="b"/>
          <a:lstStyle>
            <a:lvl1pPr marL="0" indent="0" algn="l">
              <a:buNone/>
              <a:defRPr sz="2400" b="1" i="0">
                <a:solidFill>
                  <a:srgbClr val="2F4F88"/>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12" name="Picture 11">
            <a:extLst>
              <a:ext uri="{FF2B5EF4-FFF2-40B4-BE49-F238E27FC236}">
                <a16:creationId xmlns:a16="http://schemas.microsoft.com/office/drawing/2014/main" id="{00139C57-E258-BF4F-9A97-9122A807B344}"/>
              </a:ext>
            </a:extLst>
          </p:cNvPr>
          <p:cNvPicPr>
            <a:picLocks noChangeAspect="1"/>
          </p:cNvPicPr>
          <p:nvPr userDrawn="1"/>
        </p:nvPicPr>
        <p:blipFill>
          <a:blip r:embed="rId3"/>
          <a:srcRect/>
          <a:stretch/>
        </p:blipFill>
        <p:spPr>
          <a:xfrm>
            <a:off x="-1" y="6093132"/>
            <a:ext cx="12192000" cy="134594"/>
          </a:xfrm>
          <a:prstGeom prst="rect">
            <a:avLst/>
          </a:prstGeom>
        </p:spPr>
      </p:pic>
      <p:sp>
        <p:nvSpPr>
          <p:cNvPr id="10" name="TextBox 9"/>
          <p:cNvSpPr txBox="1"/>
          <p:nvPr userDrawn="1"/>
        </p:nvSpPr>
        <p:spPr>
          <a:xfrm>
            <a:off x="4193309" y="6310312"/>
            <a:ext cx="3805382" cy="415498"/>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br>
              <a:rPr lang="en-US" sz="1200" baseline="0">
                <a:solidFill>
                  <a:srgbClr val="2F4F88"/>
                </a:solidFill>
                <a:latin typeface="Verdana" panose="020B0604030504040204" pitchFamily="34" charset="0"/>
                <a:ea typeface="Verdana" panose="020B0604030504040204" pitchFamily="34" charset="0"/>
              </a:rPr>
            </a:br>
            <a:r>
              <a:rPr kumimoji="0" lang="en-US" sz="900" b="0" i="0" u="none" strike="noStrike" kern="1200" cap="none" spc="0" normalizeH="0" baseline="0" noProof="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US" sz="1200" baseline="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51022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A647C-1350-BFFC-3E3C-33D0213D1A60}"/>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1617C93-B1B0-8A20-A6BA-65332CCE8D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47E0466-9FFC-F058-E429-99792816F033}"/>
              </a:ext>
            </a:extLst>
          </p:cNvPr>
          <p:cNvSpPr>
            <a:spLocks noGrp="1"/>
          </p:cNvSpPr>
          <p:nvPr>
            <p:ph type="dt" sz="half" idx="10"/>
          </p:nvPr>
        </p:nvSpPr>
        <p:spPr/>
        <p:txBody>
          <a:bodyPr/>
          <a:lstStyle/>
          <a:p>
            <a:fld id="{BE3E6604-772D-4560-9944-17E421E3FB08}" type="datetimeFigureOut">
              <a:rPr lang="en-CA" smtClean="0"/>
              <a:t>5/16/2025</a:t>
            </a:fld>
            <a:endParaRPr lang="en-CA"/>
          </a:p>
        </p:txBody>
      </p:sp>
      <p:sp>
        <p:nvSpPr>
          <p:cNvPr id="5" name="Footer Placeholder 4">
            <a:extLst>
              <a:ext uri="{FF2B5EF4-FFF2-40B4-BE49-F238E27FC236}">
                <a16:creationId xmlns:a16="http://schemas.microsoft.com/office/drawing/2014/main" id="{8FE90663-69D4-423C-0A7B-FD6EFD01D06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3EE804-E020-22A2-0AC5-5753D3010865}"/>
              </a:ext>
            </a:extLst>
          </p:cNvPr>
          <p:cNvSpPr>
            <a:spLocks noGrp="1"/>
          </p:cNvSpPr>
          <p:nvPr>
            <p:ph type="sldNum" sz="quarter" idx="12"/>
          </p:nvPr>
        </p:nvSpPr>
        <p:spPr/>
        <p:txBody>
          <a:bodyPr/>
          <a:lstStyle/>
          <a:p>
            <a:fld id="{5BAE8913-8D35-1844-935C-79C68836B604}" type="slidenum">
              <a:rPr lang="en-US" smtClean="0"/>
              <a:pPr/>
              <a:t>‹#›</a:t>
            </a:fld>
            <a:endParaRPr lang="en-US"/>
          </a:p>
        </p:txBody>
      </p:sp>
      <p:pic>
        <p:nvPicPr>
          <p:cNvPr id="7" name="Picture 6">
            <a:extLst>
              <a:ext uri="{FF2B5EF4-FFF2-40B4-BE49-F238E27FC236}">
                <a16:creationId xmlns:a16="http://schemas.microsoft.com/office/drawing/2014/main" id="{064FE7C9-D9AF-29A8-1125-C4974F332CAF}"/>
              </a:ext>
            </a:extLst>
          </p:cNvPr>
          <p:cNvPicPr>
            <a:picLocks noChangeAspect="1"/>
          </p:cNvPicPr>
          <p:nvPr userDrawn="1"/>
        </p:nvPicPr>
        <p:blipFill>
          <a:blip r:embed="rId2"/>
          <a:srcRect/>
          <a:stretch/>
        </p:blipFill>
        <p:spPr>
          <a:xfrm>
            <a:off x="754660" y="6310312"/>
            <a:ext cx="619178" cy="365125"/>
          </a:xfrm>
          <a:prstGeom prst="rect">
            <a:avLst/>
          </a:prstGeom>
        </p:spPr>
      </p:pic>
      <p:sp>
        <p:nvSpPr>
          <p:cNvPr id="8" name="Rectangle 7">
            <a:extLst>
              <a:ext uri="{FF2B5EF4-FFF2-40B4-BE49-F238E27FC236}">
                <a16:creationId xmlns:a16="http://schemas.microsoft.com/office/drawing/2014/main" id="{7991A1AB-3028-AA69-787E-80E677011558}"/>
              </a:ext>
            </a:extLst>
          </p:cNvPr>
          <p:cNvSpPr/>
          <p:nvPr userDrawn="1"/>
        </p:nvSpPr>
        <p:spPr>
          <a:xfrm>
            <a:off x="0" y="6765719"/>
            <a:ext cx="12192000" cy="92281"/>
          </a:xfrm>
          <a:prstGeom prst="rect">
            <a:avLst/>
          </a:prstGeom>
          <a:solidFill>
            <a:srgbClr val="2F4F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9CC29AE-ECD2-D9A0-33A1-0E463D1A8633}"/>
              </a:ext>
            </a:extLst>
          </p:cNvPr>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p>
          <a:p>
            <a:pPr>
              <a:spcAft>
                <a:spcPts val="0"/>
              </a:spcAft>
            </a:pPr>
            <a:r>
              <a:rPr lang="en-US" sz="900">
                <a:solidFill>
                  <a:srgbClr val="314F88"/>
                </a:solidFill>
                <a:effectLst/>
                <a:latin typeface="Montserrat" panose="00000500000000000000" pitchFamily="2" charset="0"/>
                <a:ea typeface="Calibri" panose="020F0502020204030204" pitchFamily="34" charset="0"/>
              </a:rPr>
              <a:t>                        Quality | Integrity | Compassion | Safety </a:t>
            </a:r>
            <a:endParaRPr lang="en-CA" sz="120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48764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E2DAA-71B2-F1E6-99C5-1484B9D1A3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119F4C59-B87F-2437-CC23-D21CF6D14C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28AA18-9F74-144F-23A5-81D8FFAAADA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9100138-75B5-0382-4786-3A9026B30C9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A010153-04EE-3849-A79B-09787A17E632}"/>
              </a:ext>
            </a:extLst>
          </p:cNvPr>
          <p:cNvSpPr>
            <a:spLocks noGrp="1"/>
          </p:cNvSpPr>
          <p:nvPr>
            <p:ph type="sldNum" sz="quarter" idx="12"/>
          </p:nvPr>
        </p:nvSpPr>
        <p:spPr/>
        <p:txBody>
          <a:bodyPr/>
          <a:lstStyle/>
          <a:p>
            <a:fld id="{5BAE8913-8D35-1844-935C-79C68836B604}" type="slidenum">
              <a:rPr lang="en-US" smtClean="0"/>
              <a:pPr/>
              <a:t>‹#›</a:t>
            </a:fld>
            <a:endParaRPr lang="en-US"/>
          </a:p>
        </p:txBody>
      </p:sp>
    </p:spTree>
    <p:extLst>
      <p:ext uri="{BB962C8B-B14F-4D97-AF65-F5344CB8AC3E}">
        <p14:creationId xmlns:p14="http://schemas.microsoft.com/office/powerpoint/2010/main" val="2154870898"/>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23D20-246E-0814-34E2-265EE834034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2D02B0F-7ABC-64EF-DE53-D170CE0041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2D0F670-2387-C752-7455-6BE4A1E8AB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88AC25EA-BEEC-605E-E7C5-1A4AC1DC8751}"/>
              </a:ext>
            </a:extLst>
          </p:cNvPr>
          <p:cNvSpPr>
            <a:spLocks noGrp="1"/>
          </p:cNvSpPr>
          <p:nvPr>
            <p:ph type="dt" sz="half" idx="10"/>
          </p:nvPr>
        </p:nvSpPr>
        <p:spPr/>
        <p:txBody>
          <a:bodyPr/>
          <a:lstStyle/>
          <a:p>
            <a:fld id="{BE3E6604-772D-4560-9944-17E421E3FB08}" type="datetimeFigureOut">
              <a:rPr lang="en-CA" smtClean="0"/>
              <a:t>5/16/2025</a:t>
            </a:fld>
            <a:endParaRPr lang="en-CA"/>
          </a:p>
        </p:txBody>
      </p:sp>
      <p:sp>
        <p:nvSpPr>
          <p:cNvPr id="6" name="Footer Placeholder 5">
            <a:extLst>
              <a:ext uri="{FF2B5EF4-FFF2-40B4-BE49-F238E27FC236}">
                <a16:creationId xmlns:a16="http://schemas.microsoft.com/office/drawing/2014/main" id="{AA041A7A-2561-9E75-E2B9-AFF68619BA8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2DE62BC-6A81-9403-8479-312B9EFC9538}"/>
              </a:ext>
            </a:extLst>
          </p:cNvPr>
          <p:cNvSpPr>
            <a:spLocks noGrp="1"/>
          </p:cNvSpPr>
          <p:nvPr>
            <p:ph type="sldNum" sz="quarter" idx="12"/>
          </p:nvPr>
        </p:nvSpPr>
        <p:spPr/>
        <p:txBody>
          <a:bodyPr/>
          <a:lstStyle/>
          <a:p>
            <a:fld id="{5BAE8913-8D35-1844-935C-79C68836B604}" type="slidenum">
              <a:rPr lang="en-US" smtClean="0"/>
              <a:pPr/>
              <a:t>‹#›</a:t>
            </a:fld>
            <a:endParaRPr lang="en-US"/>
          </a:p>
        </p:txBody>
      </p:sp>
      <p:pic>
        <p:nvPicPr>
          <p:cNvPr id="8" name="Picture 7">
            <a:extLst>
              <a:ext uri="{FF2B5EF4-FFF2-40B4-BE49-F238E27FC236}">
                <a16:creationId xmlns:a16="http://schemas.microsoft.com/office/drawing/2014/main" id="{42B194E3-2A67-387F-9556-1AE047B6B948}"/>
              </a:ext>
            </a:extLst>
          </p:cNvPr>
          <p:cNvPicPr>
            <a:picLocks noChangeAspect="1"/>
          </p:cNvPicPr>
          <p:nvPr userDrawn="1"/>
        </p:nvPicPr>
        <p:blipFill>
          <a:blip r:embed="rId2"/>
          <a:srcRect/>
          <a:stretch/>
        </p:blipFill>
        <p:spPr>
          <a:xfrm>
            <a:off x="754660" y="6310312"/>
            <a:ext cx="619178" cy="365125"/>
          </a:xfrm>
          <a:prstGeom prst="rect">
            <a:avLst/>
          </a:prstGeom>
        </p:spPr>
      </p:pic>
      <p:pic>
        <p:nvPicPr>
          <p:cNvPr id="9" name="Picture 8">
            <a:extLst>
              <a:ext uri="{FF2B5EF4-FFF2-40B4-BE49-F238E27FC236}">
                <a16:creationId xmlns:a16="http://schemas.microsoft.com/office/drawing/2014/main" id="{84CDEF16-DE8D-7903-FA3A-C7C95CEB4BC1}"/>
              </a:ext>
            </a:extLst>
          </p:cNvPr>
          <p:cNvPicPr>
            <a:picLocks noChangeAspect="1"/>
          </p:cNvPicPr>
          <p:nvPr userDrawn="1"/>
        </p:nvPicPr>
        <p:blipFill>
          <a:blip r:embed="rId3"/>
          <a:srcRect/>
          <a:stretch/>
        </p:blipFill>
        <p:spPr>
          <a:xfrm>
            <a:off x="-1" y="6093132"/>
            <a:ext cx="12192000" cy="134594"/>
          </a:xfrm>
          <a:prstGeom prst="rect">
            <a:avLst/>
          </a:prstGeom>
        </p:spPr>
      </p:pic>
      <p:sp>
        <p:nvSpPr>
          <p:cNvPr id="10" name="TextBox 9">
            <a:extLst>
              <a:ext uri="{FF2B5EF4-FFF2-40B4-BE49-F238E27FC236}">
                <a16:creationId xmlns:a16="http://schemas.microsoft.com/office/drawing/2014/main" id="{65859D8A-83E1-2C54-9AC4-7B9125D91689}"/>
              </a:ext>
            </a:extLst>
          </p:cNvPr>
          <p:cNvSpPr txBox="1"/>
          <p:nvPr userDrawn="1"/>
        </p:nvSpPr>
        <p:spPr>
          <a:xfrm>
            <a:off x="4193309" y="6310312"/>
            <a:ext cx="3805382" cy="415498"/>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br>
              <a:rPr lang="en-US" sz="1200" baseline="0">
                <a:solidFill>
                  <a:srgbClr val="2F4F88"/>
                </a:solidFill>
                <a:latin typeface="Verdana" panose="020B0604030504040204" pitchFamily="34" charset="0"/>
                <a:ea typeface="Verdana" panose="020B0604030504040204" pitchFamily="34" charset="0"/>
              </a:rPr>
            </a:br>
            <a:r>
              <a:rPr kumimoji="0" lang="en-US" sz="900" b="0" i="0" u="none" strike="noStrike" kern="1200" cap="none" spc="0" normalizeH="0" baseline="0" noProof="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US" sz="1200" baseline="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5160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A7EE-AD02-F036-0A86-579861E020C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2D1B901-7163-CBE5-60C3-0F2306C0B4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1A2600-F20D-0842-14BF-4BFEAD17AD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737CB7F-CD8A-51AE-6EFB-8A3786F082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C963F0-7BDA-9850-BD08-10C6B0D724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1987165A-509C-A6DD-562A-822CDAFC0592}"/>
              </a:ext>
            </a:extLst>
          </p:cNvPr>
          <p:cNvSpPr>
            <a:spLocks noGrp="1"/>
          </p:cNvSpPr>
          <p:nvPr>
            <p:ph type="dt" sz="half" idx="10"/>
          </p:nvPr>
        </p:nvSpPr>
        <p:spPr/>
        <p:txBody>
          <a:bodyPr/>
          <a:lstStyle/>
          <a:p>
            <a:fld id="{BE3E6604-772D-4560-9944-17E421E3FB08}" type="datetimeFigureOut">
              <a:rPr lang="en-CA" smtClean="0"/>
              <a:t>5/16/2025</a:t>
            </a:fld>
            <a:endParaRPr lang="en-CA"/>
          </a:p>
        </p:txBody>
      </p:sp>
      <p:sp>
        <p:nvSpPr>
          <p:cNvPr id="8" name="Footer Placeholder 7">
            <a:extLst>
              <a:ext uri="{FF2B5EF4-FFF2-40B4-BE49-F238E27FC236}">
                <a16:creationId xmlns:a16="http://schemas.microsoft.com/office/drawing/2014/main" id="{E2F7777B-7E00-AECC-8ADC-BC8343165F49}"/>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EB3FDDC-3CDF-1E57-4160-9CF7042EA3E2}"/>
              </a:ext>
            </a:extLst>
          </p:cNvPr>
          <p:cNvSpPr>
            <a:spLocks noGrp="1"/>
          </p:cNvSpPr>
          <p:nvPr>
            <p:ph type="sldNum" sz="quarter" idx="12"/>
          </p:nvPr>
        </p:nvSpPr>
        <p:spPr/>
        <p:txBody>
          <a:bodyPr/>
          <a:lstStyle/>
          <a:p>
            <a:fld id="{5BAE8913-8D35-1844-935C-79C68836B604}" type="slidenum">
              <a:rPr lang="en-US" smtClean="0"/>
              <a:pPr/>
              <a:t>‹#›</a:t>
            </a:fld>
            <a:endParaRPr lang="en-US"/>
          </a:p>
        </p:txBody>
      </p:sp>
      <p:pic>
        <p:nvPicPr>
          <p:cNvPr id="10" name="Picture 9">
            <a:extLst>
              <a:ext uri="{FF2B5EF4-FFF2-40B4-BE49-F238E27FC236}">
                <a16:creationId xmlns:a16="http://schemas.microsoft.com/office/drawing/2014/main" id="{E5227D31-1B1F-9E74-E1FE-70378BEE115B}"/>
              </a:ext>
            </a:extLst>
          </p:cNvPr>
          <p:cNvPicPr>
            <a:picLocks noChangeAspect="1"/>
          </p:cNvPicPr>
          <p:nvPr userDrawn="1"/>
        </p:nvPicPr>
        <p:blipFill>
          <a:blip r:embed="rId2"/>
          <a:srcRect/>
          <a:stretch/>
        </p:blipFill>
        <p:spPr>
          <a:xfrm>
            <a:off x="754660" y="6310312"/>
            <a:ext cx="619178" cy="365125"/>
          </a:xfrm>
          <a:prstGeom prst="rect">
            <a:avLst/>
          </a:prstGeom>
        </p:spPr>
      </p:pic>
      <p:pic>
        <p:nvPicPr>
          <p:cNvPr id="11" name="Picture 10">
            <a:extLst>
              <a:ext uri="{FF2B5EF4-FFF2-40B4-BE49-F238E27FC236}">
                <a16:creationId xmlns:a16="http://schemas.microsoft.com/office/drawing/2014/main" id="{378DFEF8-BA26-F054-BABB-A8501D5DD762}"/>
              </a:ext>
            </a:extLst>
          </p:cNvPr>
          <p:cNvPicPr>
            <a:picLocks noChangeAspect="1"/>
          </p:cNvPicPr>
          <p:nvPr userDrawn="1"/>
        </p:nvPicPr>
        <p:blipFill>
          <a:blip r:embed="rId3"/>
          <a:srcRect/>
          <a:stretch/>
        </p:blipFill>
        <p:spPr>
          <a:xfrm>
            <a:off x="-1" y="6093132"/>
            <a:ext cx="12192000" cy="134594"/>
          </a:xfrm>
          <a:prstGeom prst="rect">
            <a:avLst/>
          </a:prstGeom>
        </p:spPr>
      </p:pic>
      <p:sp>
        <p:nvSpPr>
          <p:cNvPr id="12" name="TextBox 11">
            <a:extLst>
              <a:ext uri="{FF2B5EF4-FFF2-40B4-BE49-F238E27FC236}">
                <a16:creationId xmlns:a16="http://schemas.microsoft.com/office/drawing/2014/main" id="{34D2F8E8-1CBB-6831-25D2-759374B1BD76}"/>
              </a:ext>
            </a:extLst>
          </p:cNvPr>
          <p:cNvSpPr txBox="1"/>
          <p:nvPr userDrawn="1"/>
        </p:nvSpPr>
        <p:spPr>
          <a:xfrm>
            <a:off x="4193309" y="6310312"/>
            <a:ext cx="3805382" cy="441146"/>
          </a:xfrm>
          <a:prstGeom prst="rect">
            <a:avLst/>
          </a:prstGeom>
          <a:noFill/>
        </p:spPr>
        <p:txBody>
          <a:bodyPr wrap="square" rtlCol="0">
            <a:spAutoFit/>
          </a:bodyPr>
          <a:lstStyle/>
          <a:p>
            <a:pPr algn="ctr">
              <a:spcAft>
                <a:spcPts val="150"/>
              </a:spcAft>
            </a:pPr>
            <a:r>
              <a:rPr lang="en-US" sz="1200">
                <a:solidFill>
                  <a:srgbClr val="2F4F88"/>
                </a:solidFill>
                <a:latin typeface="Verdana" panose="020B0604030504040204" pitchFamily="34" charset="0"/>
                <a:ea typeface="Verdana" panose="020B0604030504040204" pitchFamily="34" charset="0"/>
              </a:rPr>
              <a:t>Health and well-being</a:t>
            </a:r>
            <a:r>
              <a:rPr lang="en-US" sz="1200" baseline="0">
                <a:solidFill>
                  <a:srgbClr val="2F4F88"/>
                </a:solidFill>
                <a:latin typeface="Verdana" panose="020B0604030504040204" pitchFamily="34" charset="0"/>
                <a:ea typeface="Verdana" panose="020B0604030504040204" pitchFamily="34" charset="0"/>
              </a:rPr>
              <a:t> for all</a:t>
            </a:r>
          </a:p>
          <a:p>
            <a:pPr algn="ctr">
              <a:spcAft>
                <a:spcPts val="150"/>
              </a:spcAft>
            </a:pPr>
            <a:r>
              <a:rPr kumimoji="0" lang="en-US" sz="900" b="0" i="0" u="none" strike="noStrike" kern="1200" cap="none" spc="0" normalizeH="0" baseline="0" noProof="0">
                <a:ln>
                  <a:noFill/>
                </a:ln>
                <a:solidFill>
                  <a:srgbClr val="314F88"/>
                </a:solidFill>
                <a:effectLst/>
                <a:uLnTx/>
                <a:uFillTx/>
                <a:latin typeface="Montserrat" panose="00000500000000000000" pitchFamily="2" charset="0"/>
                <a:ea typeface="Calibri" panose="020F0502020204030204" pitchFamily="34" charset="0"/>
                <a:cs typeface="+mn-cs"/>
              </a:rPr>
              <a:t>Quality | Integrity | Compassion | Safety</a:t>
            </a:r>
            <a:endParaRPr lang="en-CA" sz="850">
              <a:solidFill>
                <a:srgbClr val="2F4F88"/>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0795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04179-2E97-DD6C-8D4E-42C087C06536}"/>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C7DB962-6A6A-F09A-9E39-3A4813D0F28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A7B6103-6BC0-342D-F65F-38E69D70E9D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3B2ECA90-7FA2-014B-6B5F-6251332E2B99}"/>
              </a:ext>
            </a:extLst>
          </p:cNvPr>
          <p:cNvSpPr>
            <a:spLocks noGrp="1"/>
          </p:cNvSpPr>
          <p:nvPr>
            <p:ph type="sldNum" sz="quarter" idx="12"/>
          </p:nvPr>
        </p:nvSpPr>
        <p:spPr/>
        <p:txBody>
          <a:bodyPr/>
          <a:lstStyle/>
          <a:p>
            <a:fld id="{5BAE8913-8D35-1844-935C-79C68836B604}" type="slidenum">
              <a:rPr lang="en-US" smtClean="0"/>
              <a:pPr/>
              <a:t>‹#›</a:t>
            </a:fld>
            <a:endParaRPr lang="en-US"/>
          </a:p>
        </p:txBody>
      </p:sp>
    </p:spTree>
    <p:extLst>
      <p:ext uri="{BB962C8B-B14F-4D97-AF65-F5344CB8AC3E}">
        <p14:creationId xmlns:p14="http://schemas.microsoft.com/office/powerpoint/2010/main" val="3140416727"/>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89736A-F17C-98A0-DF06-F9011335EDC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5D47B81D-466B-06E0-E113-70EFFC59BEE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BBFC88B-4376-8ECF-A1D0-F83AFDEF8E36}"/>
              </a:ext>
            </a:extLst>
          </p:cNvPr>
          <p:cNvSpPr>
            <a:spLocks noGrp="1"/>
          </p:cNvSpPr>
          <p:nvPr>
            <p:ph type="sldNum" sz="quarter" idx="12"/>
          </p:nvPr>
        </p:nvSpPr>
        <p:spPr/>
        <p:txBody>
          <a:bodyPr/>
          <a:lstStyle/>
          <a:p>
            <a:fld id="{5BAE8913-8D35-1844-935C-79C68836B604}" type="slidenum">
              <a:rPr lang="en-US" smtClean="0"/>
              <a:pPr/>
              <a:t>‹#›</a:t>
            </a:fld>
            <a:endParaRPr lang="en-US"/>
          </a:p>
        </p:txBody>
      </p:sp>
    </p:spTree>
    <p:extLst>
      <p:ext uri="{BB962C8B-B14F-4D97-AF65-F5344CB8AC3E}">
        <p14:creationId xmlns:p14="http://schemas.microsoft.com/office/powerpoint/2010/main" val="2436947164"/>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F00D8-8B73-BCE9-4505-5AE5F2DB1A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B4815FF-39C5-2B59-B336-7EACFE7EB8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05894461-01E5-0DA0-F44C-5C7F7EF2B9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F54EE9-0409-BFA7-C9C2-2F60359E66A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D8C6CDC-3D8B-62B3-27CB-75F68E98437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BDF31DE-D5ED-2933-CA6A-0023EDAC16E1}"/>
              </a:ext>
            </a:extLst>
          </p:cNvPr>
          <p:cNvSpPr>
            <a:spLocks noGrp="1"/>
          </p:cNvSpPr>
          <p:nvPr>
            <p:ph type="sldNum" sz="quarter" idx="12"/>
          </p:nvPr>
        </p:nvSpPr>
        <p:spPr/>
        <p:txBody>
          <a:bodyPr/>
          <a:lstStyle/>
          <a:p>
            <a:fld id="{5BAE8913-8D35-1844-935C-79C68836B604}" type="slidenum">
              <a:rPr lang="en-US" smtClean="0"/>
              <a:pPr/>
              <a:t>‹#›</a:t>
            </a:fld>
            <a:endParaRPr lang="en-US"/>
          </a:p>
        </p:txBody>
      </p:sp>
    </p:spTree>
    <p:extLst>
      <p:ext uri="{BB962C8B-B14F-4D97-AF65-F5344CB8AC3E}">
        <p14:creationId xmlns:p14="http://schemas.microsoft.com/office/powerpoint/2010/main" val="837468098"/>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1E02-ED84-4FC8-8C4C-DC850F7EF5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0A99733C-997C-EAA0-9C81-8EE27F737D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501B08D2-8CDE-147D-5CD4-632C161010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FE88F2-B6DC-BF7F-419F-7FA8F8AD6DC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82838D3-C55C-A2AF-63C3-D674065D966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A242E68-7ECF-D0CF-35F5-8533741CD91C}"/>
              </a:ext>
            </a:extLst>
          </p:cNvPr>
          <p:cNvSpPr>
            <a:spLocks noGrp="1"/>
          </p:cNvSpPr>
          <p:nvPr>
            <p:ph type="sldNum" sz="quarter" idx="12"/>
          </p:nvPr>
        </p:nvSpPr>
        <p:spPr/>
        <p:txBody>
          <a:bodyPr/>
          <a:lstStyle/>
          <a:p>
            <a:fld id="{5BAE8913-8D35-1844-935C-79C68836B604}" type="slidenum">
              <a:rPr lang="en-US" smtClean="0"/>
              <a:pPr/>
              <a:t>‹#›</a:t>
            </a:fld>
            <a:endParaRPr lang="en-US"/>
          </a:p>
        </p:txBody>
      </p:sp>
    </p:spTree>
    <p:extLst>
      <p:ext uri="{BB962C8B-B14F-4D97-AF65-F5344CB8AC3E}">
        <p14:creationId xmlns:p14="http://schemas.microsoft.com/office/powerpoint/2010/main" val="3021117722"/>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9407FA-9792-F6BC-D2C9-7B2C406AE0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0A60247-1A5A-85C2-FEAC-83F978A03B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AC37324-367D-394B-58F4-43CC9F142D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CED5D5E-61C4-220D-9FDB-349857369C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4C96EA43-14D6-7FE7-2299-FDC600AE3D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AE8913-8D35-1844-935C-79C68836B604}" type="slidenum">
              <a:rPr lang="en-US" smtClean="0"/>
              <a:pPr/>
              <a:t>‹#›</a:t>
            </a:fld>
            <a:endParaRPr lang="en-US"/>
          </a:p>
        </p:txBody>
      </p:sp>
    </p:spTree>
    <p:extLst>
      <p:ext uri="{BB962C8B-B14F-4D97-AF65-F5344CB8AC3E}">
        <p14:creationId xmlns:p14="http://schemas.microsoft.com/office/powerpoint/2010/main" val="327359883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04" r:id="rId13"/>
    <p:sldLayoutId id="2147483662" r:id="rId14"/>
    <p:sldLayoutId id="2147483671" r:id="rId15"/>
    <p:sldLayoutId id="2147483668" r:id="rId16"/>
    <p:sldLayoutId id="2147483669" r:id="rId17"/>
    <p:sldLayoutId id="2147483661" r:id="rId1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pac@interiorhealth.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publicdomainpictures.net/en/view-image.php?image=1213&amp;picture=stop-sig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4CB5D-4903-7A4F-9066-13C10EA55933}"/>
              </a:ext>
            </a:extLst>
          </p:cNvPr>
          <p:cNvSpPr>
            <a:spLocks noGrp="1"/>
          </p:cNvSpPr>
          <p:nvPr>
            <p:ph type="ctrTitle"/>
          </p:nvPr>
        </p:nvSpPr>
        <p:spPr>
          <a:xfrm>
            <a:off x="1524000" y="1122363"/>
            <a:ext cx="9144000" cy="1967066"/>
          </a:xfrm>
        </p:spPr>
        <p:txBody>
          <a:bodyPr/>
          <a:lstStyle/>
          <a:p>
            <a:r>
              <a:rPr lang="en-US" dirty="0">
                <a:solidFill>
                  <a:schemeClr val="bg1"/>
                </a:solidFill>
              </a:rPr>
              <a:t>Volunteer Onboarding</a:t>
            </a:r>
          </a:p>
        </p:txBody>
      </p:sp>
      <p:sp>
        <p:nvSpPr>
          <p:cNvPr id="3" name="Subtitle 2">
            <a:extLst>
              <a:ext uri="{FF2B5EF4-FFF2-40B4-BE49-F238E27FC236}">
                <a16:creationId xmlns:a16="http://schemas.microsoft.com/office/drawing/2014/main" id="{671DC70B-8FCC-894C-9237-3607C9A0E1C2}"/>
              </a:ext>
            </a:extLst>
          </p:cNvPr>
          <p:cNvSpPr>
            <a:spLocks noGrp="1"/>
          </p:cNvSpPr>
          <p:nvPr>
            <p:ph type="subTitle" idx="1"/>
          </p:nvPr>
        </p:nvSpPr>
        <p:spPr/>
        <p:txBody>
          <a:bodyPr vert="horz" lIns="91440" tIns="45720" rIns="91440" bIns="45720" rtlCol="0" anchor="t">
            <a:normAutofit/>
          </a:bodyPr>
          <a:lstStyle/>
          <a:p>
            <a:r>
              <a:rPr lang="en-US" dirty="0">
                <a:solidFill>
                  <a:schemeClr val="bg1"/>
                </a:solidFill>
              </a:rPr>
              <a:t>Infection Prevention &amp; Control</a:t>
            </a:r>
            <a:br>
              <a:rPr lang="en-US" dirty="0">
                <a:solidFill>
                  <a:schemeClr val="bg1"/>
                </a:solidFill>
              </a:rPr>
            </a:br>
            <a:r>
              <a:rPr lang="en-US" sz="1800" dirty="0">
                <a:solidFill>
                  <a:schemeClr val="bg1"/>
                </a:solidFill>
              </a:rPr>
              <a:t>For more information contact </a:t>
            </a:r>
            <a:r>
              <a:rPr lang="en-US" sz="1800" dirty="0">
                <a:solidFill>
                  <a:schemeClr val="bg1"/>
                </a:solidFill>
                <a:hlinkClick r:id="rId3">
                  <a:extLst>
                    <a:ext uri="{A12FA001-AC4F-418D-AE19-62706E023703}">
                      <ahyp:hlinkClr xmlns:ahyp="http://schemas.microsoft.com/office/drawing/2018/hyperlinkcolor" val="tx"/>
                    </a:ext>
                  </a:extLst>
                </a:hlinkClick>
              </a:rPr>
              <a:t>IPAC@interiorhealth.ca</a:t>
            </a:r>
            <a:endParaRPr lang="en-US" sz="1800" dirty="0">
              <a:solidFill>
                <a:schemeClr val="bg1"/>
              </a:solidFill>
            </a:endParaRPr>
          </a:p>
          <a:p>
            <a:r>
              <a:rPr lang="en-US" dirty="0">
                <a:solidFill>
                  <a:schemeClr val="bg1"/>
                </a:solidFill>
              </a:rPr>
              <a:t>July 2024</a:t>
            </a:r>
            <a:endParaRPr lang="en-US" dirty="0">
              <a:solidFill>
                <a:schemeClr val="bg1"/>
              </a:solidFill>
              <a:ea typeface="Calibri"/>
              <a:cs typeface="Calibri"/>
            </a:endParaRPr>
          </a:p>
        </p:txBody>
      </p:sp>
    </p:spTree>
    <p:extLst>
      <p:ext uri="{BB962C8B-B14F-4D97-AF65-F5344CB8AC3E}">
        <p14:creationId xmlns:p14="http://schemas.microsoft.com/office/powerpoint/2010/main" val="1357020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E20F4-5B10-CB12-40AB-60E51809D979}"/>
              </a:ext>
            </a:extLst>
          </p:cNvPr>
          <p:cNvSpPr>
            <a:spLocks noGrp="1"/>
          </p:cNvSpPr>
          <p:nvPr>
            <p:ph type="ctrTitle"/>
          </p:nvPr>
        </p:nvSpPr>
        <p:spPr>
          <a:xfrm>
            <a:off x="646176" y="2500027"/>
            <a:ext cx="4492752" cy="1857946"/>
          </a:xfrm>
        </p:spPr>
        <p:txBody>
          <a:bodyPr vert="horz" lIns="91440" tIns="45720" rIns="91440" bIns="45720" rtlCol="0" anchor="t">
            <a:normAutofit/>
          </a:bodyPr>
          <a:lstStyle/>
          <a:p>
            <a:r>
              <a:rPr lang="en-US" sz="4000" kern="1200">
                <a:solidFill>
                  <a:srgbClr val="FFFFFF"/>
                </a:solidFill>
                <a:latin typeface="+mj-lt"/>
                <a:ea typeface="+mj-ea"/>
                <a:cs typeface="+mj-cs"/>
              </a:rPr>
              <a:t>Hand Hygiene </a:t>
            </a:r>
          </a:p>
        </p:txBody>
      </p:sp>
      <p:pic>
        <p:nvPicPr>
          <p:cNvPr id="4" name="Picture 3">
            <a:extLst>
              <a:ext uri="{FF2B5EF4-FFF2-40B4-BE49-F238E27FC236}">
                <a16:creationId xmlns:a16="http://schemas.microsoft.com/office/drawing/2014/main" id="{C845AA03-FCA0-6025-A100-A4FCD770BD4A}"/>
              </a:ext>
            </a:extLst>
          </p:cNvPr>
          <p:cNvPicPr>
            <a:picLocks noChangeAspect="1"/>
          </p:cNvPicPr>
          <p:nvPr/>
        </p:nvPicPr>
        <p:blipFill>
          <a:blip r:embed="rId3"/>
          <a:stretch>
            <a:fillRect/>
          </a:stretch>
        </p:blipFill>
        <p:spPr>
          <a:xfrm>
            <a:off x="5389280" y="210609"/>
            <a:ext cx="6460929" cy="5378724"/>
          </a:xfrm>
          <a:prstGeom prst="rect">
            <a:avLst/>
          </a:prstGeom>
        </p:spPr>
      </p:pic>
    </p:spTree>
    <p:extLst>
      <p:ext uri="{BB962C8B-B14F-4D97-AF65-F5344CB8AC3E}">
        <p14:creationId xmlns:p14="http://schemas.microsoft.com/office/powerpoint/2010/main" val="364832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3CAADB1-3265-873E-4B2E-27362C94BD51}"/>
              </a:ext>
            </a:extLst>
          </p:cNvPr>
          <p:cNvSpPr>
            <a:spLocks noGrp="1"/>
          </p:cNvSpPr>
          <p:nvPr>
            <p:ph type="ctrTitle"/>
          </p:nvPr>
        </p:nvSpPr>
        <p:spPr/>
        <p:txBody>
          <a:bodyPr>
            <a:normAutofit/>
          </a:bodyPr>
          <a:lstStyle/>
          <a:p>
            <a:r>
              <a:rPr lang="en-CA" sz="3200" dirty="0">
                <a:solidFill>
                  <a:schemeClr val="bg1"/>
                </a:solidFill>
              </a:rPr>
              <a:t>Alcohol Based Hand RUB ( ABHR)</a:t>
            </a:r>
            <a:br>
              <a:rPr lang="en-CA" sz="3200" dirty="0">
                <a:solidFill>
                  <a:schemeClr val="bg1"/>
                </a:solidFill>
              </a:rPr>
            </a:br>
            <a:r>
              <a:rPr lang="en-CA" sz="3200" dirty="0">
                <a:solidFill>
                  <a:schemeClr val="bg1"/>
                </a:solidFill>
              </a:rPr>
              <a:t>VS</a:t>
            </a:r>
            <a:br>
              <a:rPr lang="en-CA" sz="3200" dirty="0">
                <a:solidFill>
                  <a:schemeClr val="bg1"/>
                </a:solidFill>
              </a:rPr>
            </a:br>
            <a:r>
              <a:rPr lang="en-CA" sz="3200" dirty="0">
                <a:solidFill>
                  <a:schemeClr val="bg1"/>
                </a:solidFill>
              </a:rPr>
              <a:t>Soap and Water  </a:t>
            </a:r>
          </a:p>
        </p:txBody>
      </p:sp>
      <p:pic>
        <p:nvPicPr>
          <p:cNvPr id="13" name="Picture 12">
            <a:extLst>
              <a:ext uri="{FF2B5EF4-FFF2-40B4-BE49-F238E27FC236}">
                <a16:creationId xmlns:a16="http://schemas.microsoft.com/office/drawing/2014/main" id="{2FC64CC6-99BC-0E2A-CD89-3EF8969CCE4A}"/>
              </a:ext>
            </a:extLst>
          </p:cNvPr>
          <p:cNvPicPr>
            <a:picLocks noChangeAspect="1"/>
          </p:cNvPicPr>
          <p:nvPr/>
        </p:nvPicPr>
        <p:blipFill>
          <a:blip r:embed="rId3"/>
          <a:stretch>
            <a:fillRect/>
          </a:stretch>
        </p:blipFill>
        <p:spPr>
          <a:xfrm>
            <a:off x="9220746" y="382343"/>
            <a:ext cx="2518829" cy="5047735"/>
          </a:xfrm>
          <a:prstGeom prst="rect">
            <a:avLst/>
          </a:prstGeom>
        </p:spPr>
      </p:pic>
      <p:pic>
        <p:nvPicPr>
          <p:cNvPr id="11" name="Picture 10">
            <a:extLst>
              <a:ext uri="{FF2B5EF4-FFF2-40B4-BE49-F238E27FC236}">
                <a16:creationId xmlns:a16="http://schemas.microsoft.com/office/drawing/2014/main" id="{A04A5F91-0978-4C53-13E9-97AFB052C8D5}"/>
              </a:ext>
            </a:extLst>
          </p:cNvPr>
          <p:cNvPicPr>
            <a:picLocks noChangeAspect="1"/>
          </p:cNvPicPr>
          <p:nvPr/>
        </p:nvPicPr>
        <p:blipFill>
          <a:blip r:embed="rId4"/>
          <a:stretch>
            <a:fillRect/>
          </a:stretch>
        </p:blipFill>
        <p:spPr>
          <a:xfrm>
            <a:off x="452425" y="382343"/>
            <a:ext cx="2627304" cy="5047735"/>
          </a:xfrm>
          <a:prstGeom prst="rect">
            <a:avLst/>
          </a:prstGeom>
        </p:spPr>
      </p:pic>
    </p:spTree>
    <p:extLst>
      <p:ext uri="{BB962C8B-B14F-4D97-AF65-F5344CB8AC3E}">
        <p14:creationId xmlns:p14="http://schemas.microsoft.com/office/powerpoint/2010/main" val="819229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5719B-26AD-4028-7857-9FFF75F69B5C}"/>
              </a:ext>
            </a:extLst>
          </p:cNvPr>
          <p:cNvSpPr>
            <a:spLocks noGrp="1"/>
          </p:cNvSpPr>
          <p:nvPr>
            <p:ph type="title"/>
          </p:nvPr>
        </p:nvSpPr>
        <p:spPr/>
        <p:txBody>
          <a:bodyPr/>
          <a:lstStyle/>
          <a:p>
            <a:r>
              <a:rPr lang="en-CA"/>
              <a:t>Respiratory Etiquette</a:t>
            </a:r>
          </a:p>
        </p:txBody>
      </p:sp>
      <p:sp>
        <p:nvSpPr>
          <p:cNvPr id="13" name="TextBox 12">
            <a:extLst>
              <a:ext uri="{FF2B5EF4-FFF2-40B4-BE49-F238E27FC236}">
                <a16:creationId xmlns:a16="http://schemas.microsoft.com/office/drawing/2014/main" id="{CB6B4EDC-4375-A672-C98E-ED8547C0C1A7}"/>
              </a:ext>
            </a:extLst>
          </p:cNvPr>
          <p:cNvSpPr txBox="1"/>
          <p:nvPr/>
        </p:nvSpPr>
        <p:spPr>
          <a:xfrm>
            <a:off x="3187337" y="2246180"/>
            <a:ext cx="5539294" cy="3209084"/>
          </a:xfrm>
          <a:prstGeom prst="rect">
            <a:avLst/>
          </a:prstGeom>
          <a:noFill/>
        </p:spPr>
        <p:txBody>
          <a:bodyPr wrap="square" lIns="91440" tIns="45720" rIns="91440" bIns="45720" rtlCol="0" anchor="t">
            <a:spAutoFit/>
          </a:bodyPr>
          <a:lstStyle/>
          <a:p>
            <a:pPr marL="742950" lvl="1" indent="-285750">
              <a:lnSpc>
                <a:spcPct val="107000"/>
              </a:lnSpc>
              <a:buFont typeface="Symbol" panose="05050102010706020507" pitchFamily="18" charset="2"/>
              <a:buChar char=""/>
            </a:pPr>
            <a:r>
              <a:rPr lang="en-CA" sz="2000" dirty="0">
                <a:solidFill>
                  <a:schemeClr val="bg1"/>
                </a:solidFill>
                <a:effectLst/>
                <a:latin typeface="Verdana"/>
                <a:ea typeface="Verdana"/>
                <a:cs typeface="Times New Roman"/>
              </a:rPr>
              <a:t>Tissues are single use, don’t keep them tucked up your sleeve.</a:t>
            </a:r>
          </a:p>
          <a:p>
            <a:pPr marL="742950" lvl="1" indent="-285750">
              <a:lnSpc>
                <a:spcPct val="107000"/>
              </a:lnSpc>
              <a:buFont typeface="Symbol" panose="05050102010706020507" pitchFamily="18" charset="2"/>
              <a:buChar char=""/>
            </a:pPr>
            <a:endParaRPr lang="en-CA" sz="2000" dirty="0">
              <a:solidFill>
                <a:schemeClr val="bg1"/>
              </a:solidFill>
              <a:latin typeface="Verdana"/>
              <a:ea typeface="Verdana"/>
              <a:cs typeface="Times New Roman"/>
            </a:endParaRPr>
          </a:p>
          <a:p>
            <a:pPr marL="742950" lvl="1" indent="-285750">
              <a:lnSpc>
                <a:spcPct val="107000"/>
              </a:lnSpc>
              <a:buFont typeface="Symbol" panose="05050102010706020507" pitchFamily="18" charset="2"/>
              <a:buChar char=""/>
            </a:pPr>
            <a:endParaRPr lang="en-CA" sz="2000" dirty="0">
              <a:solidFill>
                <a:schemeClr val="bg1"/>
              </a:solidFill>
              <a:effectLst/>
              <a:latin typeface="Verdana"/>
              <a:ea typeface="Verdana"/>
              <a:cs typeface="Times New Roman"/>
            </a:endParaRPr>
          </a:p>
          <a:p>
            <a:pPr marL="742950" lvl="1" indent="-285750">
              <a:lnSpc>
                <a:spcPct val="107000"/>
              </a:lnSpc>
              <a:spcAft>
                <a:spcPts val="800"/>
              </a:spcAft>
              <a:buFont typeface="Symbol" panose="05050102010706020507" pitchFamily="18" charset="2"/>
              <a:buChar char=""/>
            </a:pPr>
            <a:r>
              <a:rPr lang="en-CA" sz="2000" dirty="0">
                <a:solidFill>
                  <a:schemeClr val="bg1"/>
                </a:solidFill>
                <a:effectLst/>
                <a:latin typeface="Verdana"/>
                <a:ea typeface="Verdana"/>
                <a:cs typeface="Times New Roman"/>
              </a:rPr>
              <a:t>Stay home if feeling unwell, and do not return until your symptoms resolve</a:t>
            </a:r>
          </a:p>
          <a:p>
            <a:pPr lvl="1">
              <a:lnSpc>
                <a:spcPct val="107000"/>
              </a:lnSpc>
              <a:spcAft>
                <a:spcPts val="800"/>
              </a:spcAft>
            </a:pPr>
            <a:endParaRPr lang="en-CA" sz="2000" dirty="0">
              <a:solidFill>
                <a:schemeClr val="bg1"/>
              </a:solidFill>
              <a:effectLst/>
              <a:latin typeface="Verdana"/>
              <a:ea typeface="Verdana"/>
              <a:cs typeface="Times New Roman"/>
            </a:endParaRPr>
          </a:p>
          <a:p>
            <a:endParaRPr lang="en-CA" dirty="0"/>
          </a:p>
        </p:txBody>
      </p:sp>
      <p:pic>
        <p:nvPicPr>
          <p:cNvPr id="20" name="Picture 19">
            <a:extLst>
              <a:ext uri="{FF2B5EF4-FFF2-40B4-BE49-F238E27FC236}">
                <a16:creationId xmlns:a16="http://schemas.microsoft.com/office/drawing/2014/main" id="{39255031-475E-E5B9-E1EF-6834A3A5A94F}"/>
              </a:ext>
            </a:extLst>
          </p:cNvPr>
          <p:cNvPicPr>
            <a:picLocks noChangeAspect="1"/>
          </p:cNvPicPr>
          <p:nvPr/>
        </p:nvPicPr>
        <p:blipFill>
          <a:blip r:embed="rId3"/>
          <a:stretch>
            <a:fillRect/>
          </a:stretch>
        </p:blipFill>
        <p:spPr>
          <a:xfrm>
            <a:off x="393961" y="1952938"/>
            <a:ext cx="3229426" cy="28864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23">
            <a:extLst>
              <a:ext uri="{FF2B5EF4-FFF2-40B4-BE49-F238E27FC236}">
                <a16:creationId xmlns:a16="http://schemas.microsoft.com/office/drawing/2014/main" id="{01C0C58F-F9B3-B926-6828-99CB6882D9F3}"/>
              </a:ext>
            </a:extLst>
          </p:cNvPr>
          <p:cNvPicPr>
            <a:picLocks noChangeAspect="1"/>
          </p:cNvPicPr>
          <p:nvPr/>
        </p:nvPicPr>
        <p:blipFill>
          <a:blip r:embed="rId4"/>
          <a:stretch>
            <a:fillRect/>
          </a:stretch>
        </p:blipFill>
        <p:spPr>
          <a:xfrm>
            <a:off x="8568330" y="1991202"/>
            <a:ext cx="3229709" cy="2737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CD666CB0-0A34-58D3-410F-92E4BE6871B1}"/>
              </a:ext>
            </a:extLst>
          </p:cNvPr>
          <p:cNvSpPr txBox="1"/>
          <p:nvPr/>
        </p:nvSpPr>
        <p:spPr>
          <a:xfrm>
            <a:off x="8726631" y="4847103"/>
            <a:ext cx="2902856" cy="600164"/>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b="1" dirty="0">
                <a:solidFill>
                  <a:srgbClr val="005AA2"/>
                </a:solidFill>
                <a:latin typeface="Verdana"/>
                <a:ea typeface="Verdana"/>
                <a:cs typeface="Calibri"/>
              </a:rPr>
              <a:t>Perform hand hygiene </a:t>
            </a:r>
            <a:endParaRPr lang="en-US" sz="1100" dirty="0">
              <a:solidFill>
                <a:srgbClr val="000000"/>
              </a:solidFill>
              <a:latin typeface="Verdana"/>
              <a:ea typeface="Verdana"/>
              <a:cs typeface="Calibri"/>
            </a:endParaRPr>
          </a:p>
          <a:p>
            <a:pPr algn="ctr"/>
            <a:r>
              <a:rPr lang="en-US" sz="1100" b="1" dirty="0">
                <a:solidFill>
                  <a:srgbClr val="005AA2"/>
                </a:solidFill>
                <a:latin typeface="Verdana"/>
                <a:ea typeface="Verdana"/>
                <a:cs typeface="Calibri"/>
              </a:rPr>
              <a:t>After coughing</a:t>
            </a:r>
            <a:endParaRPr lang="en-US" sz="1100" dirty="0">
              <a:latin typeface="Verdana"/>
              <a:ea typeface="Verdana"/>
              <a:cs typeface="Calibri"/>
            </a:endParaRPr>
          </a:p>
          <a:p>
            <a:pPr algn="ctr"/>
            <a:r>
              <a:rPr lang="en-US" sz="1100" b="1" dirty="0">
                <a:solidFill>
                  <a:srgbClr val="005AA2"/>
                </a:solidFill>
                <a:latin typeface="Verdana"/>
                <a:ea typeface="Verdana"/>
                <a:cs typeface="Calibri"/>
              </a:rPr>
              <a:t> or </a:t>
            </a:r>
            <a:r>
              <a:rPr lang="en-US" sz="1100" b="1" dirty="0">
                <a:solidFill>
                  <a:srgbClr val="005AA2"/>
                </a:solidFill>
                <a:latin typeface="Verdana"/>
                <a:ea typeface="+mn-lt"/>
                <a:cs typeface="+mn-lt"/>
              </a:rPr>
              <a:t>sneezing</a:t>
            </a:r>
            <a:endParaRPr lang="en-US" sz="1100" dirty="0">
              <a:latin typeface="Verdana"/>
            </a:endParaRPr>
          </a:p>
        </p:txBody>
      </p:sp>
    </p:spTree>
    <p:extLst>
      <p:ext uri="{BB962C8B-B14F-4D97-AF65-F5344CB8AC3E}">
        <p14:creationId xmlns:p14="http://schemas.microsoft.com/office/powerpoint/2010/main" val="287301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12E6B-8A22-9540-B234-6653EFF94FF5}"/>
              </a:ext>
            </a:extLst>
          </p:cNvPr>
          <p:cNvSpPr>
            <a:spLocks noGrp="1"/>
          </p:cNvSpPr>
          <p:nvPr>
            <p:ph type="ctrTitle"/>
          </p:nvPr>
        </p:nvSpPr>
        <p:spPr>
          <a:xfrm>
            <a:off x="2573567" y="114003"/>
            <a:ext cx="7044866" cy="986452"/>
          </a:xfrm>
        </p:spPr>
        <p:txBody>
          <a:bodyPr vert="horz" lIns="91440" tIns="45720" rIns="91440" bIns="45720" rtlCol="0" anchor="b">
            <a:normAutofit/>
          </a:bodyPr>
          <a:lstStyle/>
          <a:p>
            <a:pPr algn="ctr"/>
            <a:r>
              <a:rPr lang="en-US" sz="4000" b="1" kern="1200" dirty="0">
                <a:solidFill>
                  <a:srgbClr val="FFFFFF"/>
                </a:solidFill>
                <a:latin typeface="+mj-lt"/>
                <a:ea typeface="+mj-ea"/>
                <a:cs typeface="+mj-cs"/>
              </a:rPr>
              <a:t>Additional </a:t>
            </a:r>
            <a:r>
              <a:rPr lang="en-US" sz="4000" b="1" dirty="0">
                <a:solidFill>
                  <a:srgbClr val="FFFFFF"/>
                </a:solidFill>
              </a:rPr>
              <a:t>Precaution Signs</a:t>
            </a:r>
            <a:endParaRPr lang="en-US" dirty="0">
              <a:ea typeface="+mj-ea"/>
              <a:cs typeface="+mj-cs"/>
            </a:endParaRPr>
          </a:p>
        </p:txBody>
      </p:sp>
      <p:pic>
        <p:nvPicPr>
          <p:cNvPr id="4" name="Picture 3">
            <a:extLst>
              <a:ext uri="{FF2B5EF4-FFF2-40B4-BE49-F238E27FC236}">
                <a16:creationId xmlns:a16="http://schemas.microsoft.com/office/drawing/2014/main" id="{A4CAADFB-4401-1F3F-488B-E5DDC2D2E41B}"/>
              </a:ext>
            </a:extLst>
          </p:cNvPr>
          <p:cNvPicPr>
            <a:picLocks noChangeAspect="1"/>
          </p:cNvPicPr>
          <p:nvPr/>
        </p:nvPicPr>
        <p:blipFill>
          <a:blip r:embed="rId3"/>
          <a:stretch>
            <a:fillRect/>
          </a:stretch>
        </p:blipFill>
        <p:spPr>
          <a:xfrm>
            <a:off x="2197942" y="1363397"/>
            <a:ext cx="7796116" cy="2534023"/>
          </a:xfrm>
          <a:prstGeom prst="rect">
            <a:avLst/>
          </a:prstGeom>
        </p:spPr>
      </p:pic>
      <p:pic>
        <p:nvPicPr>
          <p:cNvPr id="6" name="Picture 5">
            <a:extLst>
              <a:ext uri="{FF2B5EF4-FFF2-40B4-BE49-F238E27FC236}">
                <a16:creationId xmlns:a16="http://schemas.microsoft.com/office/drawing/2014/main" id="{B88CCCE2-A441-8F81-50A7-0C167A35FE66}"/>
              </a:ext>
            </a:extLst>
          </p:cNvPr>
          <p:cNvPicPr>
            <a:picLocks noChangeAspect="1"/>
          </p:cNvPicPr>
          <p:nvPr/>
        </p:nvPicPr>
        <p:blipFill>
          <a:blip r:embed="rId4"/>
          <a:stretch>
            <a:fillRect/>
          </a:stretch>
        </p:blipFill>
        <p:spPr>
          <a:xfrm>
            <a:off x="3573052" y="3429000"/>
            <a:ext cx="1972927" cy="2604669"/>
          </a:xfrm>
          <a:prstGeom prst="rect">
            <a:avLst/>
          </a:prstGeom>
        </p:spPr>
      </p:pic>
      <p:pic>
        <p:nvPicPr>
          <p:cNvPr id="9" name="Picture 8">
            <a:extLst>
              <a:ext uri="{FF2B5EF4-FFF2-40B4-BE49-F238E27FC236}">
                <a16:creationId xmlns:a16="http://schemas.microsoft.com/office/drawing/2014/main" id="{C80B0BF5-D16F-40A8-2AB5-A6805E52ACDE}"/>
              </a:ext>
            </a:extLst>
          </p:cNvPr>
          <p:cNvPicPr>
            <a:picLocks noChangeAspect="1"/>
          </p:cNvPicPr>
          <p:nvPr/>
        </p:nvPicPr>
        <p:blipFill>
          <a:blip r:embed="rId5"/>
          <a:stretch>
            <a:fillRect/>
          </a:stretch>
        </p:blipFill>
        <p:spPr>
          <a:xfrm>
            <a:off x="5524410" y="3479699"/>
            <a:ext cx="1927703" cy="2534023"/>
          </a:xfrm>
          <a:prstGeom prst="rect">
            <a:avLst/>
          </a:prstGeom>
        </p:spPr>
      </p:pic>
      <p:pic>
        <p:nvPicPr>
          <p:cNvPr id="5" name="Picture 4">
            <a:extLst>
              <a:ext uri="{FF2B5EF4-FFF2-40B4-BE49-F238E27FC236}">
                <a16:creationId xmlns:a16="http://schemas.microsoft.com/office/drawing/2014/main" id="{321AC680-1C55-992F-60CF-EC93DBD06782}"/>
              </a:ext>
            </a:extLst>
          </p:cNvPr>
          <p:cNvPicPr>
            <a:picLocks noChangeAspect="1"/>
          </p:cNvPicPr>
          <p:nvPr/>
        </p:nvPicPr>
        <p:blipFill>
          <a:blip r:embed="rId6"/>
          <a:stretch>
            <a:fillRect/>
          </a:stretch>
        </p:blipFill>
        <p:spPr>
          <a:xfrm>
            <a:off x="7209213" y="3479700"/>
            <a:ext cx="1959415" cy="2534023"/>
          </a:xfrm>
          <a:prstGeom prst="rect">
            <a:avLst/>
          </a:prstGeom>
        </p:spPr>
      </p:pic>
    </p:spTree>
    <p:extLst>
      <p:ext uri="{BB962C8B-B14F-4D97-AF65-F5344CB8AC3E}">
        <p14:creationId xmlns:p14="http://schemas.microsoft.com/office/powerpoint/2010/main" val="24553433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98C09CED-4B45-C894-FD3E-28CB7AD8614C}"/>
              </a:ext>
            </a:extLst>
          </p:cNvPr>
          <p:cNvSpPr>
            <a:spLocks noGrp="1"/>
          </p:cNvSpPr>
          <p:nvPr>
            <p:ph type="subTitle" idx="1"/>
          </p:nvPr>
        </p:nvSpPr>
        <p:spPr>
          <a:xfrm>
            <a:off x="1652016" y="441373"/>
            <a:ext cx="9144000" cy="1655762"/>
          </a:xfrm>
        </p:spPr>
        <p:txBody>
          <a:bodyPr>
            <a:normAutofit/>
          </a:bodyPr>
          <a:lstStyle/>
          <a:p>
            <a:r>
              <a:rPr lang="en-CA" sz="3600" dirty="0">
                <a:solidFill>
                  <a:schemeClr val="bg1"/>
                </a:solidFill>
              </a:rPr>
              <a:t>What do Additional Precaution signs mean for volunteers?</a:t>
            </a:r>
          </a:p>
        </p:txBody>
      </p:sp>
      <p:pic>
        <p:nvPicPr>
          <p:cNvPr id="13" name="Picture 12" descr="A red stop sign with a hand&#10;&#10;Description automatically generated">
            <a:extLst>
              <a:ext uri="{FF2B5EF4-FFF2-40B4-BE49-F238E27FC236}">
                <a16:creationId xmlns:a16="http://schemas.microsoft.com/office/drawing/2014/main" id="{A4CC718B-6834-349E-E8E0-8CD2AD8B08D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718571" y="2573058"/>
            <a:ext cx="2754857" cy="2754855"/>
          </a:xfrm>
          <a:prstGeom prst="rect">
            <a:avLst/>
          </a:prstGeom>
        </p:spPr>
      </p:pic>
      <p:sp>
        <p:nvSpPr>
          <p:cNvPr id="14" name="TextBox 13">
            <a:extLst>
              <a:ext uri="{FF2B5EF4-FFF2-40B4-BE49-F238E27FC236}">
                <a16:creationId xmlns:a16="http://schemas.microsoft.com/office/drawing/2014/main" id="{5F44D72E-BB10-F63F-1D34-B3B56B37DF3F}"/>
              </a:ext>
            </a:extLst>
          </p:cNvPr>
          <p:cNvSpPr txBox="1"/>
          <p:nvPr/>
        </p:nvSpPr>
        <p:spPr>
          <a:xfrm>
            <a:off x="4718571" y="1804747"/>
            <a:ext cx="2754857" cy="584775"/>
          </a:xfrm>
          <a:prstGeom prst="rect">
            <a:avLst/>
          </a:prstGeom>
          <a:noFill/>
        </p:spPr>
        <p:txBody>
          <a:bodyPr wrap="none" rtlCol="0">
            <a:spAutoFit/>
          </a:bodyPr>
          <a:lstStyle/>
          <a:p>
            <a:r>
              <a:rPr lang="en-CA" sz="3200" b="1">
                <a:solidFill>
                  <a:srgbClr val="FFFF00"/>
                </a:solidFill>
              </a:rPr>
              <a:t>DO NOT ENTER</a:t>
            </a:r>
          </a:p>
        </p:txBody>
      </p:sp>
    </p:spTree>
    <p:extLst>
      <p:ext uri="{BB962C8B-B14F-4D97-AF65-F5344CB8AC3E}">
        <p14:creationId xmlns:p14="http://schemas.microsoft.com/office/powerpoint/2010/main" val="148870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anim calcmode="lin" valueType="num">
                                      <p:cBhvr>
                                        <p:cTn id="8" dur="2000" fill="hold"/>
                                        <p:tgtEl>
                                          <p:spTgt spid="13"/>
                                        </p:tgtEl>
                                        <p:attrNameLst>
                                          <p:attrName>ppt_w</p:attrName>
                                        </p:attrNameLst>
                                      </p:cBhvr>
                                      <p:tavLst>
                                        <p:tav tm="0" fmla="#ppt_w*sin(2.5*pi*$)">
                                          <p:val>
                                            <p:fltVal val="0"/>
                                          </p:val>
                                        </p:tav>
                                        <p:tav tm="100000">
                                          <p:val>
                                            <p:fltVal val="1"/>
                                          </p:val>
                                        </p:tav>
                                      </p:tavLst>
                                    </p:anim>
                                    <p:anim calcmode="lin" valueType="num">
                                      <p:cBhvr>
                                        <p:cTn id="9"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C34C3-FF0C-C143-E6A0-6C468B8A2095}"/>
              </a:ext>
            </a:extLst>
          </p:cNvPr>
          <p:cNvSpPr>
            <a:spLocks noGrp="1"/>
          </p:cNvSpPr>
          <p:nvPr>
            <p:ph type="title"/>
          </p:nvPr>
        </p:nvSpPr>
        <p:spPr>
          <a:xfrm>
            <a:off x="838200" y="718485"/>
            <a:ext cx="10515600" cy="727543"/>
          </a:xfrm>
        </p:spPr>
        <p:txBody>
          <a:bodyPr vert="horz" lIns="91440" tIns="45720" rIns="91440" bIns="45720" rtlCol="0" anchor="b">
            <a:normAutofit/>
          </a:bodyPr>
          <a:lstStyle/>
          <a:p>
            <a:r>
              <a:rPr lang="en-US" sz="4000" kern="1200">
                <a:solidFill>
                  <a:srgbClr val="FFFFFF"/>
                </a:solidFill>
                <a:latin typeface="+mj-lt"/>
                <a:ea typeface="+mj-ea"/>
                <a:cs typeface="+mj-cs"/>
              </a:rPr>
              <a:t>Cleaning and Disinfection</a:t>
            </a:r>
          </a:p>
        </p:txBody>
      </p:sp>
      <p:sp>
        <p:nvSpPr>
          <p:cNvPr id="97" name="Content Placeholder 3">
            <a:extLst>
              <a:ext uri="{FF2B5EF4-FFF2-40B4-BE49-F238E27FC236}">
                <a16:creationId xmlns:a16="http://schemas.microsoft.com/office/drawing/2014/main" id="{025CE3F4-B3B4-469C-4525-5CD6B7845E38}"/>
              </a:ext>
            </a:extLst>
          </p:cNvPr>
          <p:cNvSpPr>
            <a:spLocks noGrp="1"/>
          </p:cNvSpPr>
          <p:nvPr>
            <p:ph idx="1"/>
          </p:nvPr>
        </p:nvSpPr>
        <p:spPr>
          <a:xfrm>
            <a:off x="712381" y="1747358"/>
            <a:ext cx="10641419" cy="4392157"/>
          </a:xfrm>
          <a:ln>
            <a:noFill/>
          </a:ln>
        </p:spPr>
        <p:txBody>
          <a:bodyPr vert="horz" lIns="91440" tIns="45720" rIns="91440" bIns="45720" rtlCol="0" anchor="ctr">
            <a:normAutofit fontScale="92500" lnSpcReduction="10000"/>
          </a:bodyPr>
          <a:lstStyle/>
          <a:p>
            <a:pPr marL="114300">
              <a:lnSpc>
                <a:spcPct val="90000"/>
              </a:lnSpc>
            </a:pPr>
            <a:r>
              <a:rPr lang="en-US" dirty="0">
                <a:solidFill>
                  <a:schemeClr val="accent2"/>
                </a:solidFill>
                <a:latin typeface="+mn-lt"/>
                <a:ea typeface="+mn-ea"/>
                <a:cs typeface="+mn-cs"/>
              </a:rPr>
              <a:t>How do I Clean &amp; Disinfect Equipment?</a:t>
            </a:r>
            <a:endParaRPr lang="en-US" dirty="0">
              <a:solidFill>
                <a:schemeClr val="accent2"/>
              </a:solidFill>
              <a:cs typeface="+mn-cs"/>
            </a:endParaRPr>
          </a:p>
          <a:p>
            <a:pPr marL="457200" indent="-342900">
              <a:lnSpc>
                <a:spcPct val="90000"/>
              </a:lnSpc>
              <a:buFont typeface="Arial"/>
              <a:buChar char="•"/>
            </a:pPr>
            <a:r>
              <a:rPr lang="en-US" dirty="0">
                <a:latin typeface="+mn-lt"/>
                <a:ea typeface="+mn-ea"/>
                <a:cs typeface="Calibri"/>
              </a:rPr>
              <a:t>Cleaning and Disinfecting is a two-step process: </a:t>
            </a:r>
          </a:p>
          <a:p>
            <a:pPr marL="114300">
              <a:lnSpc>
                <a:spcPct val="90000"/>
              </a:lnSpc>
            </a:pPr>
            <a:r>
              <a:rPr lang="en-US" dirty="0">
                <a:latin typeface="+mn-lt"/>
                <a:ea typeface="+mn-ea"/>
                <a:cs typeface="Calibri"/>
              </a:rPr>
              <a:t>  1) CLEAN: Use wipe(s) to clean off any dirt or debris, </a:t>
            </a:r>
          </a:p>
          <a:p>
            <a:pPr marL="114300">
              <a:lnSpc>
                <a:spcPct val="90000"/>
              </a:lnSpc>
            </a:pPr>
            <a:r>
              <a:rPr lang="en-US" dirty="0">
                <a:latin typeface="+mn-lt"/>
                <a:ea typeface="+mn-ea"/>
                <a:cs typeface="Calibri"/>
              </a:rPr>
              <a:t>  2) DISINFECT: then use new wipe(s) to disinfect equipment. </a:t>
            </a:r>
            <a:endParaRPr lang="en-US" dirty="0"/>
          </a:p>
          <a:p>
            <a:pPr marL="457200" indent="-342900">
              <a:lnSpc>
                <a:spcPct val="90000"/>
              </a:lnSpc>
              <a:buFont typeface="Arial"/>
              <a:buChar char="•"/>
            </a:pPr>
            <a:r>
              <a:rPr lang="en-US" dirty="0">
                <a:latin typeface="+mn-lt"/>
                <a:ea typeface="+mn-ea"/>
                <a:cs typeface="Calibri"/>
              </a:rPr>
              <a:t>Use friction , and allow for contact time with cleaning solution, and let it dry ! </a:t>
            </a:r>
          </a:p>
          <a:p>
            <a:pPr marL="114300">
              <a:lnSpc>
                <a:spcPct val="90000"/>
              </a:lnSpc>
            </a:pPr>
            <a:r>
              <a:rPr lang="en-US" dirty="0">
                <a:solidFill>
                  <a:schemeClr val="accent2"/>
                </a:solidFill>
                <a:latin typeface="+mn-lt"/>
                <a:ea typeface="+mn-ea"/>
                <a:cs typeface="Calibri"/>
              </a:rPr>
              <a:t>Who is Responsible to Clean &amp; Disinfect Equipment?</a:t>
            </a:r>
          </a:p>
          <a:p>
            <a:pPr marL="457200" indent="-342900">
              <a:lnSpc>
                <a:spcPct val="90000"/>
              </a:lnSpc>
              <a:buFont typeface="Arial"/>
              <a:buChar char="•"/>
            </a:pPr>
            <a:r>
              <a:rPr lang="en-US" dirty="0">
                <a:latin typeface="+mn-lt"/>
                <a:ea typeface="+mn-ea"/>
                <a:cs typeface="Calibri"/>
              </a:rPr>
              <a:t>It is a shared responsibility between all healthcare providers and departments ! </a:t>
            </a:r>
          </a:p>
          <a:p>
            <a:pPr marL="114300">
              <a:lnSpc>
                <a:spcPct val="90000"/>
              </a:lnSpc>
            </a:pPr>
            <a:r>
              <a:rPr lang="en-US" dirty="0">
                <a:solidFill>
                  <a:schemeClr val="accent2"/>
                </a:solidFill>
                <a:latin typeface="+mn-lt"/>
                <a:ea typeface="+mn-ea"/>
                <a:cs typeface="Calibri"/>
              </a:rPr>
              <a:t>When is Cleaning &amp; Disinfection Required ?</a:t>
            </a:r>
          </a:p>
          <a:p>
            <a:pPr marL="342900" indent="-228600">
              <a:lnSpc>
                <a:spcPct val="90000"/>
              </a:lnSpc>
              <a:buFont typeface="Arial"/>
              <a:buChar char="•"/>
            </a:pPr>
            <a:r>
              <a:rPr lang="en-US" dirty="0">
                <a:latin typeface="+mn-lt"/>
                <a:ea typeface="+mn-ea"/>
                <a:cs typeface="+mn-cs"/>
              </a:rPr>
              <a:t>Clean &amp; Disinfect equipment immediately after use or contact with a patient:</a:t>
            </a:r>
            <a:endParaRPr lang="en-US" dirty="0">
              <a:latin typeface="+mn-lt"/>
              <a:ea typeface="+mn-ea"/>
              <a:cs typeface="Calibri"/>
            </a:endParaRPr>
          </a:p>
          <a:p>
            <a:pPr marL="800100" lvl="1" indent="-228600">
              <a:buFont typeface="Arial" panose="020B0604020202020204" pitchFamily="34" charset="0"/>
              <a:buChar char="•"/>
            </a:pPr>
            <a:r>
              <a:rPr lang="en-US" dirty="0">
                <a:latin typeface="+mn-lt"/>
                <a:ea typeface="+mn-ea"/>
                <a:cs typeface="+mn-cs"/>
              </a:rPr>
              <a:t>Wheelchairs, mobility equipment</a:t>
            </a:r>
            <a:endParaRPr lang="en-US" dirty="0">
              <a:latin typeface="+mn-lt"/>
              <a:ea typeface="+mn-ea"/>
              <a:cs typeface="Calibri"/>
            </a:endParaRPr>
          </a:p>
          <a:p>
            <a:pPr marL="800100" lvl="1" indent="-228600">
              <a:buFont typeface="Arial" panose="020B0604020202020204" pitchFamily="34" charset="0"/>
              <a:buChar char="•"/>
            </a:pPr>
            <a:r>
              <a:rPr lang="en-US" dirty="0">
                <a:latin typeface="+mn-lt"/>
                <a:ea typeface="+mn-ea"/>
                <a:cs typeface="+mn-cs"/>
              </a:rPr>
              <a:t>Phones, pens, computer equipment</a:t>
            </a:r>
            <a:endParaRPr lang="en-US" dirty="0">
              <a:latin typeface="+mn-lt"/>
              <a:ea typeface="+mn-ea"/>
              <a:cs typeface="Calibri"/>
            </a:endParaRPr>
          </a:p>
        </p:txBody>
      </p:sp>
      <p:pic>
        <p:nvPicPr>
          <p:cNvPr id="4" name="Picture 3">
            <a:extLst>
              <a:ext uri="{FF2B5EF4-FFF2-40B4-BE49-F238E27FC236}">
                <a16:creationId xmlns:a16="http://schemas.microsoft.com/office/drawing/2014/main" id="{9E7C2BA6-72EA-2DE1-4D9B-DBADC4BC7DD5}"/>
              </a:ext>
            </a:extLst>
          </p:cNvPr>
          <p:cNvPicPr>
            <a:picLocks noChangeAspect="1"/>
          </p:cNvPicPr>
          <p:nvPr/>
        </p:nvPicPr>
        <p:blipFill>
          <a:blip r:embed="rId3"/>
          <a:stretch>
            <a:fillRect/>
          </a:stretch>
        </p:blipFill>
        <p:spPr>
          <a:xfrm>
            <a:off x="8360228" y="1823636"/>
            <a:ext cx="1597071" cy="13604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22345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9E2B03-90E6-9F02-071A-BBF5ED0465AB}"/>
              </a:ext>
            </a:extLst>
          </p:cNvPr>
          <p:cNvSpPr>
            <a:spLocks noGrp="1"/>
          </p:cNvSpPr>
          <p:nvPr>
            <p:ph type="title"/>
          </p:nvPr>
        </p:nvSpPr>
        <p:spPr/>
        <p:txBody>
          <a:bodyPr/>
          <a:lstStyle/>
          <a:p>
            <a:r>
              <a:rPr lang="en-CA"/>
              <a:t>Cleaning &amp; Disinfection</a:t>
            </a:r>
          </a:p>
        </p:txBody>
      </p:sp>
      <p:sp>
        <p:nvSpPr>
          <p:cNvPr id="7" name="Content Placeholder 6">
            <a:extLst>
              <a:ext uri="{FF2B5EF4-FFF2-40B4-BE49-F238E27FC236}">
                <a16:creationId xmlns:a16="http://schemas.microsoft.com/office/drawing/2014/main" id="{979887CE-0CBB-F908-2D19-ADBB67A3241A}"/>
              </a:ext>
            </a:extLst>
          </p:cNvPr>
          <p:cNvSpPr>
            <a:spLocks noGrp="1"/>
          </p:cNvSpPr>
          <p:nvPr>
            <p:ph idx="1"/>
          </p:nvPr>
        </p:nvSpPr>
        <p:spPr>
          <a:xfrm>
            <a:off x="838200" y="1665804"/>
            <a:ext cx="10515600" cy="3526391"/>
          </a:xfrm>
        </p:spPr>
        <p:txBody>
          <a:bodyPr>
            <a:normAutofit fontScale="85000" lnSpcReduction="20000"/>
          </a:bodyPr>
          <a:lstStyle/>
          <a:p>
            <a:pPr marL="114300">
              <a:lnSpc>
                <a:spcPct val="90000"/>
              </a:lnSpc>
            </a:pPr>
            <a:r>
              <a:rPr lang="en-US" dirty="0">
                <a:solidFill>
                  <a:schemeClr val="accent2"/>
                </a:solidFill>
                <a:latin typeface="+mn-lt"/>
                <a:ea typeface="+mn-ea"/>
                <a:cs typeface="+mn-cs"/>
              </a:rPr>
              <a:t>How do I know something has been cleaned and disinfected?</a:t>
            </a:r>
            <a:endParaRPr lang="en-US" dirty="0">
              <a:solidFill>
                <a:schemeClr val="accent2"/>
              </a:solidFill>
              <a:cs typeface="+mn-cs"/>
            </a:endParaRPr>
          </a:p>
          <a:p>
            <a:pPr marL="457200" indent="-342900">
              <a:lnSpc>
                <a:spcPct val="90000"/>
              </a:lnSpc>
              <a:buFont typeface="Arial"/>
              <a:buChar char="•"/>
            </a:pPr>
            <a:r>
              <a:rPr lang="en-US" dirty="0">
                <a:latin typeface="+mn-lt"/>
                <a:ea typeface="+mn-ea"/>
                <a:cs typeface="Calibri" panose="020F0502020204030204"/>
              </a:rPr>
              <a:t>Think</a:t>
            </a:r>
            <a:r>
              <a:rPr lang="en-US" dirty="0">
                <a:solidFill>
                  <a:schemeClr val="tx1"/>
                </a:solidFill>
                <a:latin typeface="+mn-lt"/>
                <a:ea typeface="+mn-ea"/>
                <a:cs typeface="Calibri" panose="020F0502020204030204"/>
              </a:rPr>
              <a:t> </a:t>
            </a:r>
            <a:r>
              <a:rPr lang="en-US" b="1" dirty="0">
                <a:solidFill>
                  <a:srgbClr val="00B050"/>
                </a:solidFill>
                <a:latin typeface="+mn-lt"/>
                <a:ea typeface="+mn-ea"/>
                <a:cs typeface="Calibri" panose="020F0502020204030204"/>
              </a:rPr>
              <a:t>" Green is Clean" </a:t>
            </a:r>
          </a:p>
          <a:p>
            <a:pPr marL="457200" indent="-342900">
              <a:lnSpc>
                <a:spcPct val="90000"/>
              </a:lnSpc>
              <a:buFont typeface="Arial"/>
              <a:buChar char="•"/>
            </a:pPr>
            <a:r>
              <a:rPr lang="en-US" dirty="0">
                <a:latin typeface="+mn-lt"/>
                <a:ea typeface="+mn-ea"/>
                <a:cs typeface="Calibri" panose="020F0502020204030204"/>
              </a:rPr>
              <a:t>Most units use green tape or sticky green notes on equipment to let everyone know it has been cleaned and disinfected</a:t>
            </a:r>
          </a:p>
          <a:p>
            <a:pPr marL="457200" indent="-342900">
              <a:lnSpc>
                <a:spcPct val="90000"/>
              </a:lnSpc>
              <a:buFont typeface="Arial"/>
              <a:buChar char="•"/>
            </a:pPr>
            <a:r>
              <a:rPr lang="en-US" dirty="0">
                <a:latin typeface="+mn-lt"/>
                <a:ea typeface="+mn-ea"/>
                <a:cs typeface="Calibri" panose="020F0502020204030204"/>
              </a:rPr>
              <a:t>It is stored in a clean room or area (not dirty service) </a:t>
            </a:r>
          </a:p>
          <a:p>
            <a:pPr marL="457200" indent="-342900">
              <a:lnSpc>
                <a:spcPct val="90000"/>
              </a:lnSpc>
              <a:buFont typeface="Arial"/>
              <a:buChar char="•"/>
            </a:pPr>
            <a:r>
              <a:rPr lang="en-US" dirty="0">
                <a:latin typeface="+mn-lt"/>
                <a:ea typeface="+mn-ea"/>
                <a:cs typeface="Calibri" panose="020F0502020204030204"/>
              </a:rPr>
              <a:t>If you are unsure of whether an item has been cleaned, clean and disinfect it before use. </a:t>
            </a:r>
          </a:p>
          <a:p>
            <a:pPr marL="114300">
              <a:lnSpc>
                <a:spcPct val="90000"/>
              </a:lnSpc>
            </a:pPr>
            <a:endParaRPr lang="en-US" dirty="0">
              <a:latin typeface="+mn-lt"/>
              <a:ea typeface="+mn-ea"/>
              <a:cs typeface="Calibri" panose="020F0502020204030204"/>
            </a:endParaRPr>
          </a:p>
          <a:p>
            <a:r>
              <a:rPr lang="en-US" dirty="0">
                <a:solidFill>
                  <a:schemeClr val="accent2"/>
                </a:solidFill>
                <a:latin typeface="+mn-lt"/>
                <a:ea typeface="+mn-ea"/>
                <a:cs typeface="+mn-cs"/>
              </a:rPr>
              <a:t>Be aware of the product you are using and safety information.</a:t>
            </a:r>
          </a:p>
          <a:p>
            <a:r>
              <a:rPr lang="en-US" dirty="0">
                <a:solidFill>
                  <a:schemeClr val="accent2"/>
                </a:solidFill>
                <a:latin typeface="+mn-lt"/>
                <a:ea typeface="+mn-ea"/>
                <a:cs typeface="+mn-cs"/>
              </a:rPr>
              <a:t>If gloves are used, hands must be cleaned before and after use.</a:t>
            </a:r>
            <a:endParaRPr lang="en-US" dirty="0">
              <a:solidFill>
                <a:schemeClr val="accent2"/>
              </a:solidFill>
              <a:latin typeface="+mn-lt"/>
              <a:ea typeface="Calibri"/>
              <a:cs typeface="Calibri"/>
            </a:endParaRPr>
          </a:p>
          <a:p>
            <a:endParaRPr lang="en-CA" dirty="0"/>
          </a:p>
        </p:txBody>
      </p:sp>
    </p:spTree>
    <p:extLst>
      <p:ext uri="{BB962C8B-B14F-4D97-AF65-F5344CB8AC3E}">
        <p14:creationId xmlns:p14="http://schemas.microsoft.com/office/powerpoint/2010/main" val="463940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F7E8F0-6BF3-9835-A9BD-512F6A2DFF83}"/>
              </a:ext>
            </a:extLst>
          </p:cNvPr>
          <p:cNvSpPr>
            <a:spLocks noGrp="1"/>
          </p:cNvSpPr>
          <p:nvPr>
            <p:ph type="ctrTitle"/>
          </p:nvPr>
        </p:nvSpPr>
        <p:spPr/>
        <p:txBody>
          <a:bodyPr/>
          <a:lstStyle/>
          <a:p>
            <a:r>
              <a:rPr lang="en-CA" dirty="0">
                <a:solidFill>
                  <a:schemeClr val="bg1"/>
                </a:solidFill>
              </a:rPr>
              <a:t>Thank-you</a:t>
            </a:r>
            <a:r>
              <a:rPr lang="en-CA" dirty="0"/>
              <a:t> </a:t>
            </a:r>
          </a:p>
        </p:txBody>
      </p:sp>
    </p:spTree>
    <p:extLst>
      <p:ext uri="{BB962C8B-B14F-4D97-AF65-F5344CB8AC3E}">
        <p14:creationId xmlns:p14="http://schemas.microsoft.com/office/powerpoint/2010/main" val="32287691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BDCCB098D6C45928920FFF148ACAA" ma:contentTypeVersion="6" ma:contentTypeDescription="Create a new document." ma:contentTypeScope="" ma:versionID="18e81fc5cf7f5804b215baf4e566f9a5">
  <xsd:schema xmlns:xsd="http://www.w3.org/2001/XMLSchema" xmlns:xs="http://www.w3.org/2001/XMLSchema" xmlns:p="http://schemas.microsoft.com/office/2006/metadata/properties" xmlns:ns2="cd82722e-1014-46ce-ac21-0aeb46effa3c" xmlns:ns3="7907729a-1386-435e-a5ba-241204e7157a" targetNamespace="http://schemas.microsoft.com/office/2006/metadata/properties" ma:root="true" ma:fieldsID="f8473ef8b3c1e599662c2e5acfa6dd2b" ns2:_="" ns3:_="">
    <xsd:import namespace="cd82722e-1014-46ce-ac21-0aeb46effa3c"/>
    <xsd:import namespace="7907729a-1386-435e-a5ba-241204e7157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2722e-1014-46ce-ac21-0aeb46effa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07729a-1386-435e-a5ba-241204e7157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4BECDC-BFB5-4B7B-8D89-9B6FBA246482}">
  <ds:schemaRefs>
    <ds:schemaRef ds:uri="http://schemas.microsoft.com/sharepoint/v3/contenttype/forms"/>
  </ds:schemaRefs>
</ds:datastoreItem>
</file>

<file path=customXml/itemProps2.xml><?xml version="1.0" encoding="utf-8"?>
<ds:datastoreItem xmlns:ds="http://schemas.openxmlformats.org/officeDocument/2006/customXml" ds:itemID="{9607E0F6-055D-4350-B1AB-ABDAC1A6E382}">
  <ds:schemaRefs>
    <ds:schemaRef ds:uri="7907729a-1386-435e-a5ba-241204e7157a"/>
    <ds:schemaRef ds:uri="cd82722e-1014-46ce-ac21-0aeb46effa3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0DFE96B-F545-4287-8BBF-6EFE11549D82}">
  <ds:schemaRefs>
    <ds:schemaRef ds:uri="http://schemas.microsoft.com/office/infopath/2007/PartnerControls"/>
    <ds:schemaRef ds:uri="http://schemas.openxmlformats.org/package/2006/metadata/core-properties"/>
    <ds:schemaRef ds:uri="http://www.w3.org/XML/1998/namespace"/>
    <ds:schemaRef ds:uri="http://schemas.microsoft.com/office/2006/documentManagement/types"/>
    <ds:schemaRef ds:uri="http://purl.org/dc/elements/1.1/"/>
    <ds:schemaRef ds:uri="7907729a-1386-435e-a5ba-241204e7157a"/>
    <ds:schemaRef ds:uri="http://purl.org/dc/terms/"/>
    <ds:schemaRef ds:uri="cd82722e-1014-46ce-ac21-0aeb46effa3c"/>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13</TotalTime>
  <Words>1033</Words>
  <Application>Microsoft Office PowerPoint</Application>
  <PresentationFormat>Widescreen</PresentationFormat>
  <Paragraphs>104</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Calibri Light</vt:lpstr>
      <vt:lpstr>Helvetica Neue</vt:lpstr>
      <vt:lpstr>Montserrat</vt:lpstr>
      <vt:lpstr>Montserrat Light</vt:lpstr>
      <vt:lpstr>Symbol</vt:lpstr>
      <vt:lpstr>Verdana</vt:lpstr>
      <vt:lpstr>Office Theme</vt:lpstr>
      <vt:lpstr>Volunteer Onboarding</vt:lpstr>
      <vt:lpstr>Hand Hygiene </vt:lpstr>
      <vt:lpstr>Alcohol Based Hand RUB ( ABHR) VS Soap and Water  </vt:lpstr>
      <vt:lpstr>Respiratory Etiquette</vt:lpstr>
      <vt:lpstr>Additional Precaution Signs</vt:lpstr>
      <vt:lpstr>PowerPoint Presentation</vt:lpstr>
      <vt:lpstr>Cleaning and Disinfection</vt:lpstr>
      <vt:lpstr>Cleaning &amp; Disinfection</vt:lpstr>
      <vt:lpstr>Thank-you </vt:lpstr>
    </vt:vector>
  </TitlesOfParts>
  <Company>BC Clinical and Support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IPAC Volunteer Onboarding Orientation PowerPoint</dc:title>
  <dc:creator>Kay, Carol</dc:creator>
  <cp:keywords>Volunteer Onboarding; Hand hygiene; Alcohol-Based Hand Rub (ABHR); Soap and Water; Respiratory Etiquette; Tissues; Stay home if unwell; Additional Precaution Signs; Clean and Disinfect Equipment; Cleaning; Disinfecting; Two-step process; Wipes; Dirt and debris; Friction; Contact time; Drying; Healthcare providers; Wheelchairs</cp:keywords>
  <cp:lastModifiedBy>Calder, Candace [IH]</cp:lastModifiedBy>
  <cp:revision>7</cp:revision>
  <dcterms:created xsi:type="dcterms:W3CDTF">2023-01-05T16:54:10Z</dcterms:created>
  <dcterms:modified xsi:type="dcterms:W3CDTF">2025-05-16T22:31:57Z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0x010100DEEBDCCB098D6C45928920FFF148ACAA</vt:lpwstr>
  </property>
  <property fmtid="{D5CDD505-2E9C-101B-9397-08002B2CF9AE}" pid="3" name="MediaServiceImageTags">
    <vt:lpwstr/>
  </property>
  <property fmtid="{D5CDD505-2E9C-101B-9397-08002B2CF9AE}" pid="4" name="_ExtendedDescription">
    <vt:lpwstr/>
  </property>
  <property fmtid="{D5CDD505-2E9C-101B-9397-08002B2CF9AE}" pid="5" name="lcf76f155ced4ddcb4097134ff3c332f">
    <vt:lpwstr/>
  </property>
  <property fmtid="{D5CDD505-2E9C-101B-9397-08002B2CF9AE}" pid="6" name="Site">
    <vt:lpwstr>1;#IHA|b3c02795-a577-40a5-a418-8c15ed0f9430</vt:lpwstr>
  </property>
  <property fmtid="{D5CDD505-2E9C-101B-9397-08002B2CF9AE}" pid="7" name="FormsLibrary">
    <vt:bool>true</vt:bool>
  </property>
  <property fmtid="{D5CDD505-2E9C-101B-9397-08002B2CF9AE}" pid="8" name="Preview Image URL">
    <vt:lpwstr>, </vt:lpwstr>
  </property>
  <property fmtid="{D5CDD505-2E9C-101B-9397-08002B2CF9AE}" pid="9" name="FoD">
    <vt:bool>false</vt:bool>
  </property>
  <property fmtid="{D5CDD505-2E9C-101B-9397-08002B2CF9AE}" pid="10" name="1:1">
    <vt:bool>false</vt:bool>
  </property>
  <property fmtid="{D5CDD505-2E9C-101B-9397-08002B2CF9AE}" pid="11" name="EMR (Pathways)">
    <vt:bool>false</vt:bool>
  </property>
  <property fmtid="{D5CDD505-2E9C-101B-9397-08002B2CF9AE}" pid="12" name="Fillable PPO">
    <vt:bool>false</vt:bool>
  </property>
  <property fmtid="{D5CDD505-2E9C-101B-9397-08002B2CF9AE}" pid="13" name="Form Title">
    <vt:lpwstr>IH Powerpoint Template</vt:lpwstr>
  </property>
  <property fmtid="{D5CDD505-2E9C-101B-9397-08002B2CF9AE}" pid="14" name="Sponsor">
    <vt:lpwstr>15369;#Taylor, Jeffrey [IH]</vt:lpwstr>
  </property>
  <property fmtid="{D5CDD505-2E9C-101B-9397-08002B2CF9AE}" pid="15" name="(New) EMR">
    <vt:bool>false</vt:bool>
  </property>
  <property fmtid="{D5CDD505-2E9C-101B-9397-08002B2CF9AE}" pid="16" name="Public Web">
    <vt:bool>false</vt:bool>
  </property>
  <property fmtid="{D5CDD505-2E9C-101B-9397-08002B2CF9AE}" pid="17" name="Public Web URL">
    <vt:lpwstr>, </vt:lpwstr>
  </property>
  <property fmtid="{D5CDD505-2E9C-101B-9397-08002B2CF9AE}" pid="18" name="RoyalPrinters">
    <vt:bool>false</vt:bool>
  </property>
  <property fmtid="{D5CDD505-2E9C-101B-9397-08002B2CF9AE}" pid="19" name="Doc Type">
    <vt:lpwstr>Template</vt:lpwstr>
  </property>
  <property fmtid="{D5CDD505-2E9C-101B-9397-08002B2CF9AE}" pid="20" name="Lead Developer">
    <vt:lpwstr>10508;#Butler, Robyn [IH]</vt:lpwstr>
  </property>
  <property fmtid="{D5CDD505-2E9C-101B-9397-08002B2CF9AE}" pid="21" name="FileSharedHA">
    <vt:bool>false</vt:bool>
  </property>
  <property fmtid="{D5CDD505-2E9C-101B-9397-08002B2CF9AE}" pid="22" name="ReviewDate">
    <vt:filetime>2023-08-01T07:00:00Z</vt:filetime>
  </property>
  <property fmtid="{D5CDD505-2E9C-101B-9397-08002B2CF9AE}" pid="23" name="Related Info">
    <vt:lpwstr>, </vt:lpwstr>
  </property>
  <property fmtid="{D5CDD505-2E9C-101B-9397-08002B2CF9AE}" pid="24" name="Forms Library URL">
    <vt:bool>false</vt:bool>
  </property>
  <property fmtid="{D5CDD505-2E9C-101B-9397-08002B2CF9AE}" pid="25" name="TaxCatchAll">
    <vt:lpwstr>1;#</vt:lpwstr>
  </property>
  <property fmtid="{D5CDD505-2E9C-101B-9397-08002B2CF9AE}" pid="26" name="b3489c440f48484791dbd64cbd554c69">
    <vt:lpwstr>IHA|b3c02795-a577-40a5-a418-8c15ed0f9430</vt:lpwstr>
  </property>
  <property fmtid="{D5CDD505-2E9C-101B-9397-08002B2CF9AE}" pid="27" name="Approval Date">
    <vt:filetime>2023-08-22T07:00:00Z</vt:filetime>
  </property>
  <property fmtid="{D5CDD505-2E9C-101B-9397-08002B2CF9AE}" pid="28" name="MEDITECH (Electronic) Version Available?">
    <vt:bool>false</vt:bool>
  </property>
  <property fmtid="{D5CDD505-2E9C-101B-9397-08002B2CF9AE}" pid="29" name="Department Name">
    <vt:lpwstr>Communications</vt:lpwstr>
  </property>
  <property fmtid="{D5CDD505-2E9C-101B-9397-08002B2CF9AE}" pid="30" name="Part of the Permanent Health Record?">
    <vt:bool>false</vt:bool>
  </property>
  <property fmtid="{D5CDD505-2E9C-101B-9397-08002B2CF9AE}" pid="31" name="xd_ProgID">
    <vt:lpwstr/>
  </property>
  <property fmtid="{D5CDD505-2E9C-101B-9397-08002B2CF9AE}" pid="32" name="ComplianceAssetId">
    <vt:lpwstr/>
  </property>
  <property fmtid="{D5CDD505-2E9C-101B-9397-08002B2CF9AE}" pid="33" name="TemplateUrl">
    <vt:lpwstr/>
  </property>
  <property fmtid="{D5CDD505-2E9C-101B-9397-08002B2CF9AE}" pid="34" name="xd_Signature">
    <vt:bool>false</vt:bool>
  </property>
  <property fmtid="{D5CDD505-2E9C-101B-9397-08002B2CF9AE}" pid="35" name="TriggerFlowInfo">
    <vt:lpwstr/>
  </property>
</Properties>
</file>